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1"/>
  </p:notesMasterIdLst>
  <p:sldIdLst>
    <p:sldId id="2147469049" r:id="rId6"/>
    <p:sldId id="2147469296" r:id="rId7"/>
    <p:sldId id="2147469297" r:id="rId8"/>
    <p:sldId id="2147469293" r:id="rId9"/>
    <p:sldId id="2147469298" r:id="rId10"/>
  </p:sldIdLst>
  <p:sldSz cx="9144000" cy="5143500" type="screen16x9"/>
  <p:notesSz cx="6858000" cy="9144000"/>
  <p:defaultText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41">
          <p15:clr>
            <a:srgbClr val="A4A3A4"/>
          </p15:clr>
        </p15:guide>
        <p15:guide id="2" pos="2880">
          <p15:clr>
            <a:srgbClr val="A4A3A4"/>
          </p15:clr>
        </p15:guide>
        <p15:guide id="3" orient="horz" pos="16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66128E3-95DE-4A43-7932-2061B8AF29BE}" name="Aske Walther Sørensen" initials="AWS" userId="S::AWS@kombit.dk::e41c343c-2cfd-4d4f-a1ac-9d1d143c8b8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6F3E7F"/>
    <a:srgbClr val="7F826C"/>
    <a:srgbClr val="E3061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B59EFB-4AE5-40E3-8DA8-B72C615251AB}" v="6" dt="2025-05-13T10:40:13.886"/>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llemlayout 1 - Markering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93447" autoAdjust="0"/>
  </p:normalViewPr>
  <p:slideViewPr>
    <p:cSldViewPr snapToGrid="0">
      <p:cViewPr varScale="1">
        <p:scale>
          <a:sx n="136" d="100"/>
          <a:sy n="136" d="100"/>
        </p:scale>
        <p:origin x="936" y="126"/>
      </p:cViewPr>
      <p:guideLst>
        <p:guide orient="horz" pos="441"/>
        <p:guide pos="2880"/>
        <p:guide orient="horz" pos="162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F0E01D-E573-4D87-8487-196458F1CB83}" type="datetimeFigureOut">
              <a:rPr lang="da-DK" smtClean="0"/>
              <a:t>15-05-2025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0610A2-E41B-495E-9914-70CA1250CBEE}" type="slidenum">
              <a:rPr lang="da-DK" smtClean="0"/>
              <a:t>‹nr.›</a:t>
            </a:fld>
            <a:endParaRPr lang="da-DK"/>
          </a:p>
        </p:txBody>
      </p:sp>
    </p:spTree>
    <p:extLst>
      <p:ext uri="{BB962C8B-B14F-4D97-AF65-F5344CB8AC3E}">
        <p14:creationId xmlns:p14="http://schemas.microsoft.com/office/powerpoint/2010/main" val="3544695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Forside 3">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2CCE40-CB87-CF3D-3C78-4E5925E60970}"/>
              </a:ext>
            </a:extLst>
          </p:cNvPr>
          <p:cNvSpPr>
            <a:spLocks noGrp="1"/>
          </p:cNvSpPr>
          <p:nvPr>
            <p:ph type="title" hasCustomPrompt="1"/>
          </p:nvPr>
        </p:nvSpPr>
        <p:spPr>
          <a:xfrm>
            <a:off x="468313" y="1432426"/>
            <a:ext cx="6119911" cy="792088"/>
          </a:xfrm>
        </p:spPr>
        <p:txBody>
          <a:bodyPr anchor="b"/>
          <a:lstStyle>
            <a:lvl1pPr>
              <a:defRPr sz="3200">
                <a:solidFill>
                  <a:schemeClr val="tx1"/>
                </a:solidFill>
              </a:defRPr>
            </a:lvl1pPr>
          </a:lstStyle>
          <a:p>
            <a:r>
              <a:rPr lang="da-DK" dirty="0"/>
              <a:t>Klik for at redigere titeltypografien </a:t>
            </a:r>
            <a:br>
              <a:rPr lang="da-DK" dirty="0"/>
            </a:br>
            <a:r>
              <a:rPr lang="da-DK" dirty="0"/>
              <a:t>i masteren</a:t>
            </a:r>
            <a:endParaRPr lang="en-GB" dirty="0"/>
          </a:p>
        </p:txBody>
      </p:sp>
      <p:sp>
        <p:nvSpPr>
          <p:cNvPr id="6" name="Pladsholder til tekst 3">
            <a:extLst>
              <a:ext uri="{FF2B5EF4-FFF2-40B4-BE49-F238E27FC236}">
                <a16:creationId xmlns:a16="http://schemas.microsoft.com/office/drawing/2014/main" id="{5757799A-0EC8-8FFE-391A-C705EF55A04A}"/>
              </a:ext>
            </a:extLst>
          </p:cNvPr>
          <p:cNvSpPr>
            <a:spLocks noGrp="1"/>
          </p:cNvSpPr>
          <p:nvPr>
            <p:ph type="body" sz="quarter" idx="15"/>
          </p:nvPr>
        </p:nvSpPr>
        <p:spPr>
          <a:xfrm>
            <a:off x="468313" y="2386850"/>
            <a:ext cx="6119911" cy="1133807"/>
          </a:xfrm>
        </p:spPr>
        <p:txBody>
          <a:bodyPr rIns="0" anchor="t"/>
          <a:lstStyle>
            <a:lvl1pPr marL="0" indent="0" algn="l">
              <a:buNone/>
              <a:defRPr sz="1000" kern="0" baseline="0">
                <a:solidFill>
                  <a:schemeClr val="tx1"/>
                </a:solidFill>
              </a:defRPr>
            </a:lvl1pPr>
          </a:lstStyle>
          <a:p>
            <a:pPr lvl="0"/>
            <a:r>
              <a:rPr lang="da-DK"/>
              <a:t>Klik for at redigere teksttypografierne i masteren</a:t>
            </a:r>
          </a:p>
        </p:txBody>
      </p:sp>
      <p:sp>
        <p:nvSpPr>
          <p:cNvPr id="9" name="Pladsholder til tekst 6">
            <a:extLst>
              <a:ext uri="{FF2B5EF4-FFF2-40B4-BE49-F238E27FC236}">
                <a16:creationId xmlns:a16="http://schemas.microsoft.com/office/drawing/2014/main" id="{8ECC06A8-D032-5014-F9A2-748351BB8C88}"/>
              </a:ext>
            </a:extLst>
          </p:cNvPr>
          <p:cNvSpPr>
            <a:spLocks noGrp="1"/>
          </p:cNvSpPr>
          <p:nvPr>
            <p:ph type="body" sz="quarter" idx="18"/>
          </p:nvPr>
        </p:nvSpPr>
        <p:spPr>
          <a:xfrm>
            <a:off x="186110" y="4728638"/>
            <a:ext cx="1321200" cy="219600"/>
          </a:xfrm>
          <a:blipFill>
            <a:blip r:embed="rId2" cstate="print">
              <a:extLst>
                <a:ext uri="{28A0092B-C50C-407E-A947-70E740481C1C}">
                  <a14:useLocalDpi xmlns:a14="http://schemas.microsoft.com/office/drawing/2010/main"/>
                </a:ext>
              </a:extLst>
            </a:blip>
            <a:stretch>
              <a:fillRect/>
            </a:stretch>
          </a:blipFill>
        </p:spPr>
        <p:txBody>
          <a:bodyPr/>
          <a:lstStyle>
            <a:lvl1pPr marL="0" indent="0">
              <a:buNone/>
              <a:defRPr>
                <a:noFill/>
              </a:defRPr>
            </a:lvl1pPr>
          </a:lstStyle>
          <a:p>
            <a:pPr lvl="0"/>
            <a:r>
              <a:rPr lang="da-DK"/>
              <a:t>Klik for at redigere teksttypografierne i masteren</a:t>
            </a:r>
          </a:p>
        </p:txBody>
      </p:sp>
      <p:pic>
        <p:nvPicPr>
          <p:cNvPr id="3" name="Grafik 2">
            <a:extLst>
              <a:ext uri="{FF2B5EF4-FFF2-40B4-BE49-F238E27FC236}">
                <a16:creationId xmlns:a16="http://schemas.microsoft.com/office/drawing/2014/main" id="{2C59C273-8F97-8FCF-65FE-26C9B203B4A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741757" y="431651"/>
            <a:ext cx="931391" cy="4284398"/>
          </a:xfrm>
          <a:prstGeom prst="rect">
            <a:avLst/>
          </a:prstGeom>
        </p:spPr>
      </p:pic>
    </p:spTree>
    <p:extLst>
      <p:ext uri="{BB962C8B-B14F-4D97-AF65-F5344CB8AC3E}">
        <p14:creationId xmlns:p14="http://schemas.microsoft.com/office/powerpoint/2010/main" val="3052281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Overskrift + tekst + billede (venstre)">
    <p:bg>
      <p:bgPr>
        <a:solidFill>
          <a:schemeClr val="bg1"/>
        </a:solidFill>
        <a:effectLst/>
      </p:bgPr>
    </p:bg>
    <p:spTree>
      <p:nvGrpSpPr>
        <p:cNvPr id="1" name=""/>
        <p:cNvGrpSpPr/>
        <p:nvPr/>
      </p:nvGrpSpPr>
      <p:grpSpPr>
        <a:xfrm>
          <a:off x="0" y="0"/>
          <a:ext cx="0" cy="0"/>
          <a:chOff x="0" y="0"/>
          <a:chExt cx="0" cy="0"/>
        </a:xfrm>
      </p:grpSpPr>
      <p:sp>
        <p:nvSpPr>
          <p:cNvPr id="3" name="Pladsholder til billede 5">
            <a:extLst>
              <a:ext uri="{FF2B5EF4-FFF2-40B4-BE49-F238E27FC236}">
                <a16:creationId xmlns:a16="http://schemas.microsoft.com/office/drawing/2014/main" id="{87DB21CB-4EE7-18D5-FFC4-F2591CC30315}"/>
              </a:ext>
            </a:extLst>
          </p:cNvPr>
          <p:cNvSpPr>
            <a:spLocks noGrp="1"/>
          </p:cNvSpPr>
          <p:nvPr>
            <p:ph type="pic" sz="quarter" idx="12"/>
          </p:nvPr>
        </p:nvSpPr>
        <p:spPr>
          <a:xfrm>
            <a:off x="0" y="0"/>
            <a:ext cx="4572000" cy="5143500"/>
          </a:xfrm>
        </p:spPr>
        <p:txBody>
          <a:bodyPr>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2" name="Titel 1">
            <a:extLst>
              <a:ext uri="{FF2B5EF4-FFF2-40B4-BE49-F238E27FC236}">
                <a16:creationId xmlns:a16="http://schemas.microsoft.com/office/drawing/2014/main" id="{7B002998-56E0-B41C-4611-6E392593EFA3}"/>
              </a:ext>
            </a:extLst>
          </p:cNvPr>
          <p:cNvSpPr>
            <a:spLocks noGrp="1"/>
          </p:cNvSpPr>
          <p:nvPr>
            <p:ph type="title"/>
          </p:nvPr>
        </p:nvSpPr>
        <p:spPr>
          <a:xfrm>
            <a:off x="5148262" y="555625"/>
            <a:ext cx="3527427" cy="647973"/>
          </a:xfrm>
        </p:spPr>
        <p:txBody>
          <a:bodyPr/>
          <a:lstStyle/>
          <a:p>
            <a:r>
              <a:rPr lang="da-DK"/>
              <a:t>Klik for at redigere titeltypografien i masteren</a:t>
            </a:r>
            <a:endParaRPr lang="en-GB" dirty="0"/>
          </a:p>
        </p:txBody>
      </p:sp>
      <p:sp>
        <p:nvSpPr>
          <p:cNvPr id="4" name="Pladsholder til tekst 3">
            <a:extLst>
              <a:ext uri="{FF2B5EF4-FFF2-40B4-BE49-F238E27FC236}">
                <a16:creationId xmlns:a16="http://schemas.microsoft.com/office/drawing/2014/main" id="{E4635518-A0E4-AE02-8A01-B963156D663C}"/>
              </a:ext>
            </a:extLst>
          </p:cNvPr>
          <p:cNvSpPr>
            <a:spLocks noGrp="1"/>
          </p:cNvSpPr>
          <p:nvPr>
            <p:ph type="body" sz="quarter" idx="10"/>
          </p:nvPr>
        </p:nvSpPr>
        <p:spPr>
          <a:xfrm>
            <a:off x="5148263" y="1419225"/>
            <a:ext cx="3527426" cy="3168650"/>
          </a:xfrm>
        </p:spPr>
        <p:txBody>
          <a:bodyPr/>
          <a:lstStyle>
            <a:lvl1pPr marL="0" indent="0">
              <a:buNone/>
              <a:defRPr sz="1000"/>
            </a:lvl1pPr>
            <a:lvl2pPr marL="72000" indent="0">
              <a:buNone/>
              <a:defRPr/>
            </a:lvl2pPr>
            <a:lvl3pPr marL="252000" indent="0">
              <a:buNone/>
              <a:defRPr/>
            </a:lvl3pPr>
          </a:lstStyle>
          <a:p>
            <a:pPr lvl="0"/>
            <a:r>
              <a:rPr lang="da-DK"/>
              <a:t>Klik for at redigere teksttypografierne i masteren</a:t>
            </a:r>
          </a:p>
        </p:txBody>
      </p:sp>
      <p:sp>
        <p:nvSpPr>
          <p:cNvPr id="6" name="Pladsholder til tekst 5">
            <a:extLst>
              <a:ext uri="{FF2B5EF4-FFF2-40B4-BE49-F238E27FC236}">
                <a16:creationId xmlns:a16="http://schemas.microsoft.com/office/drawing/2014/main" id="{0E6AF5B2-3A69-1F49-DA1A-FED935DE13C4}"/>
              </a:ext>
            </a:extLst>
          </p:cNvPr>
          <p:cNvSpPr>
            <a:spLocks noGrp="1"/>
          </p:cNvSpPr>
          <p:nvPr>
            <p:ph type="body" sz="quarter" idx="11"/>
          </p:nvPr>
        </p:nvSpPr>
        <p:spPr>
          <a:xfrm>
            <a:off x="5148277" y="339726"/>
            <a:ext cx="3528179" cy="144462"/>
          </a:xfrm>
        </p:spPr>
        <p:txBody>
          <a:bodyPr vert="horz" lIns="14400" tIns="0" rIns="0" bIns="0" rtlCol="0">
            <a:noAutofit/>
          </a:bodyPr>
          <a:lstStyle>
            <a:lvl1pPr marL="0" indent="0">
              <a:buNone/>
              <a:defRPr lang="en-GB" sz="900" cap="all" dirty="0">
                <a:solidFill>
                  <a:srgbClr val="878787"/>
                </a:solidFill>
                <a:latin typeface="Neue Haas Grotesk Text Pro" panose="020B0504020202020204" pitchFamily="34" charset="77"/>
              </a:defRPr>
            </a:lvl1pPr>
          </a:lstStyle>
          <a:p>
            <a:pPr marL="171450" lvl="0" indent="-171450"/>
            <a:r>
              <a:rPr lang="da-DK"/>
              <a:t>Klik for at redigere teksttypografierne i masteren</a:t>
            </a:r>
          </a:p>
        </p:txBody>
      </p:sp>
      <p:sp>
        <p:nvSpPr>
          <p:cNvPr id="5" name="Pladsholder til tekst 6">
            <a:extLst>
              <a:ext uri="{FF2B5EF4-FFF2-40B4-BE49-F238E27FC236}">
                <a16:creationId xmlns:a16="http://schemas.microsoft.com/office/drawing/2014/main" id="{29B2FAC6-BF26-045F-8DCE-F4BFC0851276}"/>
              </a:ext>
            </a:extLst>
          </p:cNvPr>
          <p:cNvSpPr>
            <a:spLocks noGrp="1"/>
          </p:cNvSpPr>
          <p:nvPr>
            <p:ph type="body" sz="quarter" idx="18"/>
          </p:nvPr>
        </p:nvSpPr>
        <p:spPr>
          <a:xfrm>
            <a:off x="186110" y="4728638"/>
            <a:ext cx="219600" cy="219600"/>
          </a:xfrm>
          <a:blipFill>
            <a:blip r:embed="rId2" cstate="print">
              <a:extLst>
                <a:ext uri="{28A0092B-C50C-407E-A947-70E740481C1C}">
                  <a14:useLocalDpi xmlns:a14="http://schemas.microsoft.com/office/drawing/2010/main"/>
                </a:ext>
              </a:extLst>
            </a:blip>
            <a:stretch>
              <a:fillRect/>
            </a:stretch>
          </a:blipFill>
        </p:spPr>
        <p:txBody>
          <a:bodyPr/>
          <a:lstStyle>
            <a:lvl1pPr marL="0" indent="0">
              <a:buNone/>
              <a:defRPr>
                <a:noFill/>
              </a:defRPr>
            </a:lvl1pPr>
          </a:lstStyle>
          <a:p>
            <a:pPr lvl="0"/>
            <a:r>
              <a:rPr lang="da-DK"/>
              <a:t>Klik for at redigere teksttypografierne i masteren</a:t>
            </a:r>
          </a:p>
        </p:txBody>
      </p:sp>
      <p:sp>
        <p:nvSpPr>
          <p:cNvPr id="7" name="Tekstfelt 6">
            <a:extLst>
              <a:ext uri="{FF2B5EF4-FFF2-40B4-BE49-F238E27FC236}">
                <a16:creationId xmlns:a16="http://schemas.microsoft.com/office/drawing/2014/main" id="{1F27B77A-47CB-1461-047F-56640092E97C}"/>
              </a:ext>
            </a:extLst>
          </p:cNvPr>
          <p:cNvSpPr txBox="1"/>
          <p:nvPr/>
        </p:nvSpPr>
        <p:spPr>
          <a:xfrm>
            <a:off x="-383241" y="3610535"/>
            <a:ext cx="0" cy="0"/>
          </a:xfrm>
          <a:prstGeom prst="rect">
            <a:avLst/>
          </a:prstGeom>
          <a:noFill/>
        </p:spPr>
        <p:txBody>
          <a:bodyPr wrap="none" rtlCol="0">
            <a:noAutofit/>
          </a:bodyPr>
          <a:lstStyle/>
          <a:p>
            <a:pPr algn="l"/>
            <a:endParaRPr lang="en-GB" sz="900" dirty="0">
              <a:latin typeface="Source Sans Pro Light" panose="020B0403030403020204" pitchFamily="34" charset="0"/>
              <a:cs typeface="Arial"/>
            </a:endParaRPr>
          </a:p>
        </p:txBody>
      </p:sp>
    </p:spTree>
    <p:extLst>
      <p:ext uri="{BB962C8B-B14F-4D97-AF65-F5344CB8AC3E}">
        <p14:creationId xmlns:p14="http://schemas.microsoft.com/office/powerpoint/2010/main" val="1495255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Overskrift + tekst + billede (bund)">
    <p:bg>
      <p:bgPr>
        <a:solidFill>
          <a:schemeClr val="bg1"/>
        </a:solidFill>
        <a:effectLst/>
      </p:bgPr>
    </p:bg>
    <p:spTree>
      <p:nvGrpSpPr>
        <p:cNvPr id="1" name=""/>
        <p:cNvGrpSpPr/>
        <p:nvPr/>
      </p:nvGrpSpPr>
      <p:grpSpPr>
        <a:xfrm>
          <a:off x="0" y="0"/>
          <a:ext cx="0" cy="0"/>
          <a:chOff x="0" y="0"/>
          <a:chExt cx="0" cy="0"/>
        </a:xfrm>
      </p:grpSpPr>
      <p:sp>
        <p:nvSpPr>
          <p:cNvPr id="3" name="Pladsholder til billede 5">
            <a:extLst>
              <a:ext uri="{FF2B5EF4-FFF2-40B4-BE49-F238E27FC236}">
                <a16:creationId xmlns:a16="http://schemas.microsoft.com/office/drawing/2014/main" id="{87DB21CB-4EE7-18D5-FFC4-F2591CC30315}"/>
              </a:ext>
            </a:extLst>
          </p:cNvPr>
          <p:cNvSpPr>
            <a:spLocks noGrp="1"/>
          </p:cNvSpPr>
          <p:nvPr>
            <p:ph type="pic" sz="quarter" idx="12"/>
          </p:nvPr>
        </p:nvSpPr>
        <p:spPr>
          <a:xfrm>
            <a:off x="0" y="2571750"/>
            <a:ext cx="9144000" cy="2571750"/>
          </a:xfrm>
        </p:spPr>
        <p:txBody>
          <a:bodyPr>
            <a:normAutofit/>
          </a:bodyPr>
          <a:lstStyle>
            <a:lvl1pPr marL="0" indent="0" algn="ctr">
              <a:buFont typeface="Arial" panose="020B0604020202020204" pitchFamily="34" charset="0"/>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2" name="Titel 1">
            <a:extLst>
              <a:ext uri="{FF2B5EF4-FFF2-40B4-BE49-F238E27FC236}">
                <a16:creationId xmlns:a16="http://schemas.microsoft.com/office/drawing/2014/main" id="{7B002998-56E0-B41C-4611-6E392593EFA3}"/>
              </a:ext>
            </a:extLst>
          </p:cNvPr>
          <p:cNvSpPr>
            <a:spLocks noGrp="1"/>
          </p:cNvSpPr>
          <p:nvPr>
            <p:ph type="title"/>
          </p:nvPr>
        </p:nvSpPr>
        <p:spPr>
          <a:xfrm>
            <a:off x="1009650" y="951222"/>
            <a:ext cx="2991910" cy="1116472"/>
          </a:xfrm>
        </p:spPr>
        <p:txBody>
          <a:bodyPr/>
          <a:lstStyle/>
          <a:p>
            <a:r>
              <a:rPr lang="da-DK"/>
              <a:t>Klik for at redigere titeltypografien i masteren</a:t>
            </a:r>
            <a:endParaRPr lang="en-GB" dirty="0"/>
          </a:p>
        </p:txBody>
      </p:sp>
      <p:sp>
        <p:nvSpPr>
          <p:cNvPr id="4" name="Pladsholder til tekst 3">
            <a:extLst>
              <a:ext uri="{FF2B5EF4-FFF2-40B4-BE49-F238E27FC236}">
                <a16:creationId xmlns:a16="http://schemas.microsoft.com/office/drawing/2014/main" id="{E4635518-A0E4-AE02-8A01-B963156D663C}"/>
              </a:ext>
            </a:extLst>
          </p:cNvPr>
          <p:cNvSpPr>
            <a:spLocks noGrp="1"/>
          </p:cNvSpPr>
          <p:nvPr>
            <p:ph type="body" sz="quarter" idx="10"/>
          </p:nvPr>
        </p:nvSpPr>
        <p:spPr>
          <a:xfrm>
            <a:off x="4572000" y="951222"/>
            <a:ext cx="3564819" cy="1116471"/>
          </a:xfrm>
        </p:spPr>
        <p:txBody>
          <a:bodyPr/>
          <a:lstStyle>
            <a:lvl1pPr marL="0" indent="0">
              <a:buNone/>
              <a:defRPr sz="1000">
                <a:latin typeface="Neue Haas Grotesk Text Pro" panose="020B0504020202020204" pitchFamily="34" charset="77"/>
              </a:defRPr>
            </a:lvl1pPr>
            <a:lvl2pPr marL="72000" indent="0">
              <a:buNone/>
              <a:defRPr/>
            </a:lvl2pPr>
            <a:lvl3pPr marL="252000" indent="0">
              <a:buNone/>
              <a:defRPr/>
            </a:lvl3pPr>
          </a:lstStyle>
          <a:p>
            <a:pPr lvl="0"/>
            <a:r>
              <a:rPr lang="da-DK"/>
              <a:t>Klik for at redigere teksttypografierne i masteren</a:t>
            </a:r>
          </a:p>
        </p:txBody>
      </p:sp>
      <p:sp>
        <p:nvSpPr>
          <p:cNvPr id="6" name="Pladsholder til tekst 5">
            <a:extLst>
              <a:ext uri="{FF2B5EF4-FFF2-40B4-BE49-F238E27FC236}">
                <a16:creationId xmlns:a16="http://schemas.microsoft.com/office/drawing/2014/main" id="{0E6AF5B2-3A69-1F49-DA1A-FED935DE13C4}"/>
              </a:ext>
            </a:extLst>
          </p:cNvPr>
          <p:cNvSpPr>
            <a:spLocks noGrp="1"/>
          </p:cNvSpPr>
          <p:nvPr>
            <p:ph type="body" sz="quarter" idx="11"/>
          </p:nvPr>
        </p:nvSpPr>
        <p:spPr>
          <a:xfrm>
            <a:off x="1009779" y="735323"/>
            <a:ext cx="2992548" cy="144462"/>
          </a:xfrm>
        </p:spPr>
        <p:txBody>
          <a:bodyPr vert="horz" lIns="14400" tIns="0" rIns="0" bIns="0" rtlCol="0">
            <a:noAutofit/>
          </a:bodyPr>
          <a:lstStyle>
            <a:lvl1pPr marL="0" indent="0">
              <a:buNone/>
              <a:defRPr lang="en-GB" sz="900" cap="all" dirty="0">
                <a:solidFill>
                  <a:srgbClr val="878787"/>
                </a:solidFill>
                <a:latin typeface="Neue Haas Grotesk Text Pro" panose="020B0504020202020204" pitchFamily="34" charset="77"/>
              </a:defRPr>
            </a:lvl1pPr>
          </a:lstStyle>
          <a:p>
            <a:pPr marL="171450" lvl="0" indent="-171450"/>
            <a:r>
              <a:rPr lang="da-DK"/>
              <a:t>Klik for at redigere teksttypografierne i masteren</a:t>
            </a:r>
          </a:p>
        </p:txBody>
      </p:sp>
      <p:sp>
        <p:nvSpPr>
          <p:cNvPr id="5" name="Pladsholder til tekst 6">
            <a:extLst>
              <a:ext uri="{FF2B5EF4-FFF2-40B4-BE49-F238E27FC236}">
                <a16:creationId xmlns:a16="http://schemas.microsoft.com/office/drawing/2014/main" id="{29B2FAC6-BF26-045F-8DCE-F4BFC0851276}"/>
              </a:ext>
            </a:extLst>
          </p:cNvPr>
          <p:cNvSpPr>
            <a:spLocks noGrp="1"/>
          </p:cNvSpPr>
          <p:nvPr>
            <p:ph type="body" sz="quarter" idx="18"/>
          </p:nvPr>
        </p:nvSpPr>
        <p:spPr>
          <a:xfrm>
            <a:off x="186110" y="4728638"/>
            <a:ext cx="219600" cy="219600"/>
          </a:xfrm>
          <a:blipFill>
            <a:blip r:embed="rId2" cstate="print">
              <a:extLst>
                <a:ext uri="{28A0092B-C50C-407E-A947-70E740481C1C}">
                  <a14:useLocalDpi xmlns:a14="http://schemas.microsoft.com/office/drawing/2010/main"/>
                </a:ext>
              </a:extLst>
            </a:blip>
            <a:stretch>
              <a:fillRect/>
            </a:stretch>
          </a:blipFill>
        </p:spPr>
        <p:txBody>
          <a:bodyPr/>
          <a:lstStyle>
            <a:lvl1pPr marL="0" indent="0">
              <a:buNone/>
              <a:defRPr>
                <a:noFill/>
              </a:defRPr>
            </a:lvl1pPr>
          </a:lstStyle>
          <a:p>
            <a:pPr lvl="0"/>
            <a:r>
              <a:rPr lang="da-DK"/>
              <a:t>Klik for at redigere teksttypografierne i masteren</a:t>
            </a:r>
          </a:p>
        </p:txBody>
      </p:sp>
      <p:sp>
        <p:nvSpPr>
          <p:cNvPr id="7" name="Tekstfelt 6">
            <a:extLst>
              <a:ext uri="{FF2B5EF4-FFF2-40B4-BE49-F238E27FC236}">
                <a16:creationId xmlns:a16="http://schemas.microsoft.com/office/drawing/2014/main" id="{1F27B77A-47CB-1461-047F-56640092E97C}"/>
              </a:ext>
            </a:extLst>
          </p:cNvPr>
          <p:cNvSpPr txBox="1"/>
          <p:nvPr/>
        </p:nvSpPr>
        <p:spPr>
          <a:xfrm>
            <a:off x="-383241" y="3610535"/>
            <a:ext cx="0" cy="0"/>
          </a:xfrm>
          <a:prstGeom prst="rect">
            <a:avLst/>
          </a:prstGeom>
          <a:noFill/>
        </p:spPr>
        <p:txBody>
          <a:bodyPr wrap="none" rtlCol="0">
            <a:noAutofit/>
          </a:bodyPr>
          <a:lstStyle/>
          <a:p>
            <a:pPr algn="l"/>
            <a:endParaRPr lang="en-GB" sz="900" dirty="0">
              <a:latin typeface="Source Sans Pro Light" panose="020B0403030403020204" pitchFamily="34" charset="0"/>
              <a:cs typeface="Arial"/>
            </a:endParaRPr>
          </a:p>
        </p:txBody>
      </p:sp>
    </p:spTree>
    <p:extLst>
      <p:ext uri="{BB962C8B-B14F-4D97-AF65-F5344CB8AC3E}">
        <p14:creationId xmlns:p14="http://schemas.microsoft.com/office/powerpoint/2010/main" val="3644776860"/>
      </p:ext>
    </p:extLst>
  </p:cSld>
  <p:clrMapOvr>
    <a:masterClrMapping/>
  </p:clrMapOvr>
  <p:extLst>
    <p:ext uri="{DCECCB84-F9BA-43D5-87BE-67443E8EF086}">
      <p15:sldGuideLst xmlns:p15="http://schemas.microsoft.com/office/powerpoint/2012/main">
        <p15:guide id="1" pos="636">
          <p15:clr>
            <a:srgbClr val="FBAE40"/>
          </p15:clr>
        </p15:guide>
        <p15:guide id="2" orient="horz" pos="593">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Highlights (3 rækker)">
    <p:bg>
      <p:bgPr>
        <a:solidFill>
          <a:schemeClr val="bg1"/>
        </a:solidFill>
        <a:effectLst/>
      </p:bgPr>
    </p:bg>
    <p:spTree>
      <p:nvGrpSpPr>
        <p:cNvPr id="1" name=""/>
        <p:cNvGrpSpPr/>
        <p:nvPr/>
      </p:nvGrpSpPr>
      <p:grpSpPr>
        <a:xfrm>
          <a:off x="0" y="0"/>
          <a:ext cx="0" cy="0"/>
          <a:chOff x="0" y="0"/>
          <a:chExt cx="0" cy="0"/>
        </a:xfrm>
      </p:grpSpPr>
      <p:sp>
        <p:nvSpPr>
          <p:cNvPr id="6" name="Pladsholder til billede 5">
            <a:extLst>
              <a:ext uri="{FF2B5EF4-FFF2-40B4-BE49-F238E27FC236}">
                <a16:creationId xmlns:a16="http://schemas.microsoft.com/office/drawing/2014/main" id="{DD8828A6-E585-6B4F-A1C8-1DBE6955925F}"/>
              </a:ext>
            </a:extLst>
          </p:cNvPr>
          <p:cNvSpPr>
            <a:spLocks noGrp="1" noChangeAspect="1"/>
          </p:cNvSpPr>
          <p:nvPr>
            <p:ph type="pic" sz="quarter" idx="10" hasCustomPrompt="1"/>
          </p:nvPr>
        </p:nvSpPr>
        <p:spPr>
          <a:xfrm>
            <a:off x="1035859" y="2068107"/>
            <a:ext cx="288000" cy="288000"/>
          </a:xfr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dirty="0"/>
              <a:t>Ikon</a:t>
            </a:r>
          </a:p>
        </p:txBody>
      </p:sp>
      <p:sp>
        <p:nvSpPr>
          <p:cNvPr id="4" name="Pladsholder til tekst 3">
            <a:extLst>
              <a:ext uri="{FF2B5EF4-FFF2-40B4-BE49-F238E27FC236}">
                <a16:creationId xmlns:a16="http://schemas.microsoft.com/office/drawing/2014/main" id="{C496093B-37A6-AD4C-9138-3E8BD436EBD5}"/>
              </a:ext>
            </a:extLst>
          </p:cNvPr>
          <p:cNvSpPr>
            <a:spLocks noGrp="1"/>
          </p:cNvSpPr>
          <p:nvPr>
            <p:ph type="body" sz="quarter" idx="15"/>
          </p:nvPr>
        </p:nvSpPr>
        <p:spPr>
          <a:xfrm>
            <a:off x="1488482" y="2067694"/>
            <a:ext cx="3003513" cy="144413"/>
          </a:xfrm>
        </p:spPr>
        <p:txBody>
          <a:bodyPr rIns="0" anchor="b"/>
          <a:lstStyle>
            <a:lvl1pPr marL="0" indent="0" algn="l">
              <a:buNone/>
              <a:defRPr sz="900" b="1"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2" name="Pladsholder til tekst 6">
            <a:extLst>
              <a:ext uri="{FF2B5EF4-FFF2-40B4-BE49-F238E27FC236}">
                <a16:creationId xmlns:a16="http://schemas.microsoft.com/office/drawing/2014/main" id="{62788691-1556-FA1E-C496-6C79B160F7D5}"/>
              </a:ext>
            </a:extLst>
          </p:cNvPr>
          <p:cNvSpPr>
            <a:spLocks noGrp="1"/>
          </p:cNvSpPr>
          <p:nvPr>
            <p:ph type="body" sz="quarter" idx="18"/>
          </p:nvPr>
        </p:nvSpPr>
        <p:spPr>
          <a:xfrm>
            <a:off x="186110" y="4728638"/>
            <a:ext cx="219600" cy="219600"/>
          </a:xfrm>
          <a:blipFill>
            <a:blip r:embed="rId2" cstate="print">
              <a:extLst>
                <a:ext uri="{28A0092B-C50C-407E-A947-70E740481C1C}">
                  <a14:useLocalDpi xmlns:a14="http://schemas.microsoft.com/office/drawing/2010/main"/>
                </a:ext>
              </a:extLst>
            </a:blip>
            <a:stretch>
              <a:fillRect/>
            </a:stretch>
          </a:blipFill>
        </p:spPr>
        <p:txBody>
          <a:bodyPr/>
          <a:lstStyle>
            <a:lvl1pPr marL="0" indent="0">
              <a:buNone/>
              <a:defRPr>
                <a:noFill/>
              </a:defRPr>
            </a:lvl1pPr>
          </a:lstStyle>
          <a:p>
            <a:pPr lvl="0"/>
            <a:r>
              <a:rPr lang="da-DK"/>
              <a:t>Klik for at redigere teksttypografierne i masteren</a:t>
            </a:r>
          </a:p>
        </p:txBody>
      </p:sp>
      <p:sp>
        <p:nvSpPr>
          <p:cNvPr id="5" name="Pladsholder til tekst 3">
            <a:extLst>
              <a:ext uri="{FF2B5EF4-FFF2-40B4-BE49-F238E27FC236}">
                <a16:creationId xmlns:a16="http://schemas.microsoft.com/office/drawing/2014/main" id="{08EF0261-14D0-1383-03E9-C9E3A0AA53CF}"/>
              </a:ext>
            </a:extLst>
          </p:cNvPr>
          <p:cNvSpPr>
            <a:spLocks noGrp="1"/>
          </p:cNvSpPr>
          <p:nvPr>
            <p:ph type="body" sz="quarter" idx="19"/>
          </p:nvPr>
        </p:nvSpPr>
        <p:spPr>
          <a:xfrm>
            <a:off x="1488482" y="2212108"/>
            <a:ext cx="3003513" cy="287634"/>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8" name="Pladsholder til billede 5">
            <a:extLst>
              <a:ext uri="{FF2B5EF4-FFF2-40B4-BE49-F238E27FC236}">
                <a16:creationId xmlns:a16="http://schemas.microsoft.com/office/drawing/2014/main" id="{8342E6BB-C322-8D89-32E3-B526E872C5EC}"/>
              </a:ext>
            </a:extLst>
          </p:cNvPr>
          <p:cNvSpPr>
            <a:spLocks noGrp="1" noChangeAspect="1"/>
          </p:cNvSpPr>
          <p:nvPr>
            <p:ph type="pic" sz="quarter" idx="20" hasCustomPrompt="1"/>
          </p:nvPr>
        </p:nvSpPr>
        <p:spPr>
          <a:xfrm>
            <a:off x="1035859" y="2811074"/>
            <a:ext cx="288000" cy="288000"/>
          </a:xfr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dirty="0"/>
              <a:t>Ikon</a:t>
            </a:r>
          </a:p>
        </p:txBody>
      </p:sp>
      <p:sp>
        <p:nvSpPr>
          <p:cNvPr id="9" name="Pladsholder til tekst 3">
            <a:extLst>
              <a:ext uri="{FF2B5EF4-FFF2-40B4-BE49-F238E27FC236}">
                <a16:creationId xmlns:a16="http://schemas.microsoft.com/office/drawing/2014/main" id="{5A97597D-99B1-6A4F-5117-8B426C40DF78}"/>
              </a:ext>
            </a:extLst>
          </p:cNvPr>
          <p:cNvSpPr>
            <a:spLocks noGrp="1"/>
          </p:cNvSpPr>
          <p:nvPr>
            <p:ph type="body" sz="quarter" idx="21"/>
          </p:nvPr>
        </p:nvSpPr>
        <p:spPr>
          <a:xfrm>
            <a:off x="1488482" y="2810661"/>
            <a:ext cx="3003513" cy="144413"/>
          </a:xfrm>
        </p:spPr>
        <p:txBody>
          <a:bodyPr rIns="0" anchor="b"/>
          <a:lstStyle>
            <a:lvl1pPr marL="0" indent="0" algn="l">
              <a:buNone/>
              <a:defRPr sz="900" b="1"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0" name="Pladsholder til tekst 3">
            <a:extLst>
              <a:ext uri="{FF2B5EF4-FFF2-40B4-BE49-F238E27FC236}">
                <a16:creationId xmlns:a16="http://schemas.microsoft.com/office/drawing/2014/main" id="{4BDB334A-1458-0AC0-AFF1-0739E96E898E}"/>
              </a:ext>
            </a:extLst>
          </p:cNvPr>
          <p:cNvSpPr>
            <a:spLocks noGrp="1"/>
          </p:cNvSpPr>
          <p:nvPr>
            <p:ph type="body" sz="quarter" idx="22"/>
          </p:nvPr>
        </p:nvSpPr>
        <p:spPr>
          <a:xfrm>
            <a:off x="1488482" y="2955075"/>
            <a:ext cx="3003513" cy="287634"/>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1" name="Pladsholder til billede 5">
            <a:extLst>
              <a:ext uri="{FF2B5EF4-FFF2-40B4-BE49-F238E27FC236}">
                <a16:creationId xmlns:a16="http://schemas.microsoft.com/office/drawing/2014/main" id="{C4ABC68E-A13B-FAFF-E2EB-F53E9D240F22}"/>
              </a:ext>
            </a:extLst>
          </p:cNvPr>
          <p:cNvSpPr>
            <a:spLocks noGrp="1" noChangeAspect="1"/>
          </p:cNvSpPr>
          <p:nvPr>
            <p:ph type="pic" sz="quarter" idx="23" hasCustomPrompt="1"/>
          </p:nvPr>
        </p:nvSpPr>
        <p:spPr>
          <a:xfrm>
            <a:off x="1035859" y="3552442"/>
            <a:ext cx="288000" cy="288000"/>
          </a:xfr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dirty="0"/>
              <a:t>Ikon</a:t>
            </a:r>
          </a:p>
        </p:txBody>
      </p:sp>
      <p:sp>
        <p:nvSpPr>
          <p:cNvPr id="12" name="Pladsholder til tekst 3">
            <a:extLst>
              <a:ext uri="{FF2B5EF4-FFF2-40B4-BE49-F238E27FC236}">
                <a16:creationId xmlns:a16="http://schemas.microsoft.com/office/drawing/2014/main" id="{64FF8A76-B404-0C8F-8C0B-30B839A46D76}"/>
              </a:ext>
            </a:extLst>
          </p:cNvPr>
          <p:cNvSpPr>
            <a:spLocks noGrp="1"/>
          </p:cNvSpPr>
          <p:nvPr>
            <p:ph type="body" sz="quarter" idx="24"/>
          </p:nvPr>
        </p:nvSpPr>
        <p:spPr>
          <a:xfrm>
            <a:off x="1488482" y="3552029"/>
            <a:ext cx="3003513" cy="144413"/>
          </a:xfrm>
        </p:spPr>
        <p:txBody>
          <a:bodyPr rIns="0" anchor="b"/>
          <a:lstStyle>
            <a:lvl1pPr marL="0" indent="0" algn="l">
              <a:buNone/>
              <a:defRPr sz="900" b="1"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3" name="Pladsholder til tekst 3">
            <a:extLst>
              <a:ext uri="{FF2B5EF4-FFF2-40B4-BE49-F238E27FC236}">
                <a16:creationId xmlns:a16="http://schemas.microsoft.com/office/drawing/2014/main" id="{E18EE8C3-6589-A11A-1EB5-56F8C0C09F49}"/>
              </a:ext>
            </a:extLst>
          </p:cNvPr>
          <p:cNvSpPr>
            <a:spLocks noGrp="1"/>
          </p:cNvSpPr>
          <p:nvPr>
            <p:ph type="body" sz="quarter" idx="25"/>
          </p:nvPr>
        </p:nvSpPr>
        <p:spPr>
          <a:xfrm>
            <a:off x="1488482" y="3696443"/>
            <a:ext cx="3003513" cy="287634"/>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4" name="Pladsholder til billede 5">
            <a:extLst>
              <a:ext uri="{FF2B5EF4-FFF2-40B4-BE49-F238E27FC236}">
                <a16:creationId xmlns:a16="http://schemas.microsoft.com/office/drawing/2014/main" id="{01C77357-C65B-5A9E-B615-A92026CCF59E}"/>
              </a:ext>
            </a:extLst>
          </p:cNvPr>
          <p:cNvSpPr>
            <a:spLocks noGrp="1" noChangeAspect="1"/>
          </p:cNvSpPr>
          <p:nvPr>
            <p:ph type="pic" sz="quarter" idx="26" hasCustomPrompt="1"/>
          </p:nvPr>
        </p:nvSpPr>
        <p:spPr>
          <a:xfrm>
            <a:off x="5219552" y="2068107"/>
            <a:ext cx="288000" cy="288000"/>
          </a:xfr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dirty="0"/>
              <a:t>Ikon</a:t>
            </a:r>
          </a:p>
        </p:txBody>
      </p:sp>
      <p:sp>
        <p:nvSpPr>
          <p:cNvPr id="15" name="Pladsholder til tekst 3">
            <a:extLst>
              <a:ext uri="{FF2B5EF4-FFF2-40B4-BE49-F238E27FC236}">
                <a16:creationId xmlns:a16="http://schemas.microsoft.com/office/drawing/2014/main" id="{90180E4D-07F7-B5B5-617E-41F68236FDA6}"/>
              </a:ext>
            </a:extLst>
          </p:cNvPr>
          <p:cNvSpPr>
            <a:spLocks noGrp="1"/>
          </p:cNvSpPr>
          <p:nvPr>
            <p:ph type="body" sz="quarter" idx="27"/>
          </p:nvPr>
        </p:nvSpPr>
        <p:spPr>
          <a:xfrm>
            <a:off x="5672175" y="2067694"/>
            <a:ext cx="3003513" cy="144413"/>
          </a:xfrm>
        </p:spPr>
        <p:txBody>
          <a:bodyPr rIns="0" anchor="b"/>
          <a:lstStyle>
            <a:lvl1pPr marL="0" indent="0" algn="l">
              <a:buNone/>
              <a:defRPr sz="900" b="1"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6" name="Pladsholder til tekst 3">
            <a:extLst>
              <a:ext uri="{FF2B5EF4-FFF2-40B4-BE49-F238E27FC236}">
                <a16:creationId xmlns:a16="http://schemas.microsoft.com/office/drawing/2014/main" id="{34CF6966-E382-F0AE-7D87-947D9FBC362B}"/>
              </a:ext>
            </a:extLst>
          </p:cNvPr>
          <p:cNvSpPr>
            <a:spLocks noGrp="1"/>
          </p:cNvSpPr>
          <p:nvPr>
            <p:ph type="body" sz="quarter" idx="28"/>
          </p:nvPr>
        </p:nvSpPr>
        <p:spPr>
          <a:xfrm>
            <a:off x="5672175" y="2212108"/>
            <a:ext cx="3003513" cy="287634"/>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7" name="Pladsholder til billede 5">
            <a:extLst>
              <a:ext uri="{FF2B5EF4-FFF2-40B4-BE49-F238E27FC236}">
                <a16:creationId xmlns:a16="http://schemas.microsoft.com/office/drawing/2014/main" id="{2CEFD869-52FC-2D91-50C5-1E9A468D1D17}"/>
              </a:ext>
            </a:extLst>
          </p:cNvPr>
          <p:cNvSpPr>
            <a:spLocks noGrp="1" noChangeAspect="1"/>
          </p:cNvSpPr>
          <p:nvPr>
            <p:ph type="pic" sz="quarter" idx="29" hasCustomPrompt="1"/>
          </p:nvPr>
        </p:nvSpPr>
        <p:spPr>
          <a:xfrm>
            <a:off x="5219552" y="2811074"/>
            <a:ext cx="288000" cy="288000"/>
          </a:xfr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dirty="0"/>
              <a:t>Ikon</a:t>
            </a:r>
          </a:p>
        </p:txBody>
      </p:sp>
      <p:sp>
        <p:nvSpPr>
          <p:cNvPr id="18" name="Pladsholder til tekst 3">
            <a:extLst>
              <a:ext uri="{FF2B5EF4-FFF2-40B4-BE49-F238E27FC236}">
                <a16:creationId xmlns:a16="http://schemas.microsoft.com/office/drawing/2014/main" id="{96EA9739-1B5C-0189-6141-912AACF32E26}"/>
              </a:ext>
            </a:extLst>
          </p:cNvPr>
          <p:cNvSpPr>
            <a:spLocks noGrp="1"/>
          </p:cNvSpPr>
          <p:nvPr>
            <p:ph type="body" sz="quarter" idx="30"/>
          </p:nvPr>
        </p:nvSpPr>
        <p:spPr>
          <a:xfrm>
            <a:off x="5672175" y="2810661"/>
            <a:ext cx="3003513" cy="144413"/>
          </a:xfrm>
        </p:spPr>
        <p:txBody>
          <a:bodyPr rIns="0" anchor="b"/>
          <a:lstStyle>
            <a:lvl1pPr marL="0" indent="0" algn="l">
              <a:buNone/>
              <a:defRPr sz="900" b="1"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9" name="Pladsholder til tekst 3">
            <a:extLst>
              <a:ext uri="{FF2B5EF4-FFF2-40B4-BE49-F238E27FC236}">
                <a16:creationId xmlns:a16="http://schemas.microsoft.com/office/drawing/2014/main" id="{573F324B-1AD1-A5F2-6C40-8A7D76AC6A76}"/>
              </a:ext>
            </a:extLst>
          </p:cNvPr>
          <p:cNvSpPr>
            <a:spLocks noGrp="1"/>
          </p:cNvSpPr>
          <p:nvPr>
            <p:ph type="body" sz="quarter" idx="31"/>
          </p:nvPr>
        </p:nvSpPr>
        <p:spPr>
          <a:xfrm>
            <a:off x="5672175" y="2955075"/>
            <a:ext cx="3003513" cy="287634"/>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20" name="Pladsholder til billede 5">
            <a:extLst>
              <a:ext uri="{FF2B5EF4-FFF2-40B4-BE49-F238E27FC236}">
                <a16:creationId xmlns:a16="http://schemas.microsoft.com/office/drawing/2014/main" id="{611F40D4-8CDB-5EDC-7BAD-B03042BDBD6A}"/>
              </a:ext>
            </a:extLst>
          </p:cNvPr>
          <p:cNvSpPr>
            <a:spLocks noGrp="1" noChangeAspect="1"/>
          </p:cNvSpPr>
          <p:nvPr>
            <p:ph type="pic" sz="quarter" idx="32" hasCustomPrompt="1"/>
          </p:nvPr>
        </p:nvSpPr>
        <p:spPr>
          <a:xfrm>
            <a:off x="5219552" y="3552442"/>
            <a:ext cx="288000" cy="288000"/>
          </a:xfr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dirty="0"/>
              <a:t>Ikon</a:t>
            </a:r>
          </a:p>
        </p:txBody>
      </p:sp>
      <p:sp>
        <p:nvSpPr>
          <p:cNvPr id="21" name="Pladsholder til tekst 3">
            <a:extLst>
              <a:ext uri="{FF2B5EF4-FFF2-40B4-BE49-F238E27FC236}">
                <a16:creationId xmlns:a16="http://schemas.microsoft.com/office/drawing/2014/main" id="{EC03F92A-66B6-FC8B-CDA8-DA851552E31F}"/>
              </a:ext>
            </a:extLst>
          </p:cNvPr>
          <p:cNvSpPr>
            <a:spLocks noGrp="1"/>
          </p:cNvSpPr>
          <p:nvPr>
            <p:ph type="body" sz="quarter" idx="33"/>
          </p:nvPr>
        </p:nvSpPr>
        <p:spPr>
          <a:xfrm>
            <a:off x="5672175" y="3552029"/>
            <a:ext cx="3003513" cy="144413"/>
          </a:xfrm>
        </p:spPr>
        <p:txBody>
          <a:bodyPr rIns="0" anchor="b"/>
          <a:lstStyle>
            <a:lvl1pPr marL="0" indent="0" algn="l">
              <a:buNone/>
              <a:defRPr sz="900" b="1"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22" name="Pladsholder til tekst 3">
            <a:extLst>
              <a:ext uri="{FF2B5EF4-FFF2-40B4-BE49-F238E27FC236}">
                <a16:creationId xmlns:a16="http://schemas.microsoft.com/office/drawing/2014/main" id="{D6FEAE5D-F3EC-05C0-19FD-9C5F35A48EF8}"/>
              </a:ext>
            </a:extLst>
          </p:cNvPr>
          <p:cNvSpPr>
            <a:spLocks noGrp="1"/>
          </p:cNvSpPr>
          <p:nvPr>
            <p:ph type="body" sz="quarter" idx="34"/>
          </p:nvPr>
        </p:nvSpPr>
        <p:spPr>
          <a:xfrm>
            <a:off x="5672175" y="3696443"/>
            <a:ext cx="3003513" cy="287634"/>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23" name="Titel 1">
            <a:extLst>
              <a:ext uri="{FF2B5EF4-FFF2-40B4-BE49-F238E27FC236}">
                <a16:creationId xmlns:a16="http://schemas.microsoft.com/office/drawing/2014/main" id="{486BAFFE-8C09-B4E1-113D-5655D6AEF262}"/>
              </a:ext>
            </a:extLst>
          </p:cNvPr>
          <p:cNvSpPr>
            <a:spLocks noGrp="1"/>
          </p:cNvSpPr>
          <p:nvPr>
            <p:ph type="title"/>
          </p:nvPr>
        </p:nvSpPr>
        <p:spPr>
          <a:xfrm>
            <a:off x="1009650" y="951222"/>
            <a:ext cx="2991910" cy="900448"/>
          </a:xfrm>
        </p:spPr>
        <p:txBody>
          <a:bodyPr/>
          <a:lstStyle/>
          <a:p>
            <a:r>
              <a:rPr lang="da-DK"/>
              <a:t>Klik for at redigere titeltypografien i masteren</a:t>
            </a:r>
            <a:endParaRPr lang="en-GB" dirty="0"/>
          </a:p>
        </p:txBody>
      </p:sp>
      <p:sp>
        <p:nvSpPr>
          <p:cNvPr id="24" name="Pladsholder til tekst 5">
            <a:extLst>
              <a:ext uri="{FF2B5EF4-FFF2-40B4-BE49-F238E27FC236}">
                <a16:creationId xmlns:a16="http://schemas.microsoft.com/office/drawing/2014/main" id="{BD12AD24-B17D-7407-348F-63C4241969DB}"/>
              </a:ext>
            </a:extLst>
          </p:cNvPr>
          <p:cNvSpPr>
            <a:spLocks noGrp="1"/>
          </p:cNvSpPr>
          <p:nvPr>
            <p:ph type="body" sz="quarter" idx="11"/>
          </p:nvPr>
        </p:nvSpPr>
        <p:spPr>
          <a:xfrm>
            <a:off x="1009779" y="735323"/>
            <a:ext cx="2992548" cy="144462"/>
          </a:xfrm>
        </p:spPr>
        <p:txBody>
          <a:bodyPr vert="horz" lIns="14400" tIns="0" rIns="0" bIns="0" rtlCol="0">
            <a:noAutofit/>
          </a:bodyPr>
          <a:lstStyle>
            <a:lvl1pPr marL="0" indent="0">
              <a:buNone/>
              <a:defRPr lang="en-GB" sz="900" cap="all" dirty="0">
                <a:solidFill>
                  <a:srgbClr val="878787"/>
                </a:solidFill>
                <a:latin typeface="Neue Haas Grotesk Text Pro" panose="020B0504020202020204" pitchFamily="34" charset="77"/>
              </a:defRPr>
            </a:lvl1pPr>
          </a:lstStyle>
          <a:p>
            <a:pPr marL="171450" lvl="0" indent="-171450"/>
            <a:r>
              <a:rPr lang="da-DK"/>
              <a:t>Klik for at redigere teksttypografierne i masteren</a:t>
            </a:r>
          </a:p>
        </p:txBody>
      </p:sp>
    </p:spTree>
    <p:extLst>
      <p:ext uri="{BB962C8B-B14F-4D97-AF65-F5344CB8AC3E}">
        <p14:creationId xmlns:p14="http://schemas.microsoft.com/office/powerpoint/2010/main" val="4172795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Highlights (2 rækker)">
    <p:bg>
      <p:bgPr>
        <a:solidFill>
          <a:schemeClr val="bg1"/>
        </a:solidFill>
        <a:effectLst/>
      </p:bgPr>
    </p:bg>
    <p:spTree>
      <p:nvGrpSpPr>
        <p:cNvPr id="1" name=""/>
        <p:cNvGrpSpPr/>
        <p:nvPr/>
      </p:nvGrpSpPr>
      <p:grpSpPr>
        <a:xfrm>
          <a:off x="0" y="0"/>
          <a:ext cx="0" cy="0"/>
          <a:chOff x="0" y="0"/>
          <a:chExt cx="0" cy="0"/>
        </a:xfrm>
      </p:grpSpPr>
      <p:sp>
        <p:nvSpPr>
          <p:cNvPr id="6" name="Pladsholder til billede 5">
            <a:extLst>
              <a:ext uri="{FF2B5EF4-FFF2-40B4-BE49-F238E27FC236}">
                <a16:creationId xmlns:a16="http://schemas.microsoft.com/office/drawing/2014/main" id="{DD8828A6-E585-6B4F-A1C8-1DBE6955925F}"/>
              </a:ext>
            </a:extLst>
          </p:cNvPr>
          <p:cNvSpPr>
            <a:spLocks noGrp="1" noChangeAspect="1"/>
          </p:cNvSpPr>
          <p:nvPr>
            <p:ph type="pic" sz="quarter" idx="10" hasCustomPrompt="1"/>
          </p:nvPr>
        </p:nvSpPr>
        <p:spPr>
          <a:xfrm>
            <a:off x="1043854" y="2067694"/>
            <a:ext cx="288000" cy="288000"/>
          </a:xfr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dirty="0"/>
              <a:t>Ikon</a:t>
            </a:r>
          </a:p>
        </p:txBody>
      </p:sp>
      <p:sp>
        <p:nvSpPr>
          <p:cNvPr id="4" name="Pladsholder til tekst 3">
            <a:extLst>
              <a:ext uri="{FF2B5EF4-FFF2-40B4-BE49-F238E27FC236}">
                <a16:creationId xmlns:a16="http://schemas.microsoft.com/office/drawing/2014/main" id="{C496093B-37A6-AD4C-9138-3E8BD436EBD5}"/>
              </a:ext>
            </a:extLst>
          </p:cNvPr>
          <p:cNvSpPr>
            <a:spLocks noGrp="1"/>
          </p:cNvSpPr>
          <p:nvPr>
            <p:ph type="body" sz="quarter" idx="15"/>
          </p:nvPr>
        </p:nvSpPr>
        <p:spPr>
          <a:xfrm>
            <a:off x="1488483" y="2067694"/>
            <a:ext cx="1620000" cy="144413"/>
          </a:xfrm>
        </p:spPr>
        <p:txBody>
          <a:bodyPr rIns="0" anchor="b"/>
          <a:lstStyle>
            <a:lvl1pPr marL="0" indent="0" algn="l">
              <a:buNone/>
              <a:defRPr sz="900" b="1"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2" name="Pladsholder til tekst 6">
            <a:extLst>
              <a:ext uri="{FF2B5EF4-FFF2-40B4-BE49-F238E27FC236}">
                <a16:creationId xmlns:a16="http://schemas.microsoft.com/office/drawing/2014/main" id="{62788691-1556-FA1E-C496-6C79B160F7D5}"/>
              </a:ext>
            </a:extLst>
          </p:cNvPr>
          <p:cNvSpPr>
            <a:spLocks noGrp="1"/>
          </p:cNvSpPr>
          <p:nvPr>
            <p:ph type="body" sz="quarter" idx="18"/>
          </p:nvPr>
        </p:nvSpPr>
        <p:spPr>
          <a:xfrm>
            <a:off x="186110" y="4728638"/>
            <a:ext cx="219600" cy="219600"/>
          </a:xfrm>
          <a:blipFill>
            <a:blip r:embed="rId2" cstate="print">
              <a:extLst>
                <a:ext uri="{28A0092B-C50C-407E-A947-70E740481C1C}">
                  <a14:useLocalDpi xmlns:a14="http://schemas.microsoft.com/office/drawing/2010/main"/>
                </a:ext>
              </a:extLst>
            </a:blip>
            <a:stretch>
              <a:fillRect/>
            </a:stretch>
          </a:blipFill>
        </p:spPr>
        <p:txBody>
          <a:bodyPr/>
          <a:lstStyle>
            <a:lvl1pPr marL="0" indent="0">
              <a:buNone/>
              <a:defRPr>
                <a:noFill/>
                <a:latin typeface="Neue Haas Grotesk Text Pro" panose="020B0504020202020204" pitchFamily="34" charset="77"/>
              </a:defRPr>
            </a:lvl1pPr>
          </a:lstStyle>
          <a:p>
            <a:pPr lvl="0"/>
            <a:r>
              <a:rPr lang="da-DK"/>
              <a:t>Klik for at redigere teksttypografierne i masteren</a:t>
            </a:r>
          </a:p>
        </p:txBody>
      </p:sp>
      <p:sp>
        <p:nvSpPr>
          <p:cNvPr id="5" name="Pladsholder til tekst 3">
            <a:extLst>
              <a:ext uri="{FF2B5EF4-FFF2-40B4-BE49-F238E27FC236}">
                <a16:creationId xmlns:a16="http://schemas.microsoft.com/office/drawing/2014/main" id="{08EF0261-14D0-1383-03E9-C9E3A0AA53CF}"/>
              </a:ext>
            </a:extLst>
          </p:cNvPr>
          <p:cNvSpPr>
            <a:spLocks noGrp="1"/>
          </p:cNvSpPr>
          <p:nvPr>
            <p:ph type="body" sz="quarter" idx="19"/>
          </p:nvPr>
        </p:nvSpPr>
        <p:spPr>
          <a:xfrm>
            <a:off x="1488483" y="2212107"/>
            <a:ext cx="1620000" cy="432047"/>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8" name="Pladsholder til billede 5">
            <a:extLst>
              <a:ext uri="{FF2B5EF4-FFF2-40B4-BE49-F238E27FC236}">
                <a16:creationId xmlns:a16="http://schemas.microsoft.com/office/drawing/2014/main" id="{8342E6BB-C322-8D89-32E3-B526E872C5EC}"/>
              </a:ext>
            </a:extLst>
          </p:cNvPr>
          <p:cNvSpPr>
            <a:spLocks noGrp="1" noChangeAspect="1"/>
          </p:cNvSpPr>
          <p:nvPr>
            <p:ph type="pic" sz="quarter" idx="20" hasCustomPrompt="1"/>
          </p:nvPr>
        </p:nvSpPr>
        <p:spPr>
          <a:xfrm>
            <a:off x="1043854" y="3003402"/>
            <a:ext cx="288000" cy="288000"/>
          </a:xfr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dirty="0"/>
              <a:t>Ikon</a:t>
            </a:r>
          </a:p>
        </p:txBody>
      </p:sp>
      <p:sp>
        <p:nvSpPr>
          <p:cNvPr id="9" name="Pladsholder til tekst 3">
            <a:extLst>
              <a:ext uri="{FF2B5EF4-FFF2-40B4-BE49-F238E27FC236}">
                <a16:creationId xmlns:a16="http://schemas.microsoft.com/office/drawing/2014/main" id="{5A97597D-99B1-6A4F-5117-8B426C40DF78}"/>
              </a:ext>
            </a:extLst>
          </p:cNvPr>
          <p:cNvSpPr>
            <a:spLocks noGrp="1"/>
          </p:cNvSpPr>
          <p:nvPr>
            <p:ph type="body" sz="quarter" idx="21"/>
          </p:nvPr>
        </p:nvSpPr>
        <p:spPr>
          <a:xfrm>
            <a:off x="1488483" y="3003402"/>
            <a:ext cx="1620000" cy="144413"/>
          </a:xfrm>
        </p:spPr>
        <p:txBody>
          <a:bodyPr rIns="0" anchor="b"/>
          <a:lstStyle>
            <a:lvl1pPr marL="0" indent="0" algn="l">
              <a:buNone/>
              <a:defRPr sz="900" b="1"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0" name="Pladsholder til tekst 3">
            <a:extLst>
              <a:ext uri="{FF2B5EF4-FFF2-40B4-BE49-F238E27FC236}">
                <a16:creationId xmlns:a16="http://schemas.microsoft.com/office/drawing/2014/main" id="{4BDB334A-1458-0AC0-AFF1-0739E96E898E}"/>
              </a:ext>
            </a:extLst>
          </p:cNvPr>
          <p:cNvSpPr>
            <a:spLocks noGrp="1"/>
          </p:cNvSpPr>
          <p:nvPr>
            <p:ph type="body" sz="quarter" idx="22"/>
          </p:nvPr>
        </p:nvSpPr>
        <p:spPr>
          <a:xfrm>
            <a:off x="1488483" y="3147815"/>
            <a:ext cx="1620000" cy="432047"/>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4" name="Pladsholder til billede 5">
            <a:extLst>
              <a:ext uri="{FF2B5EF4-FFF2-40B4-BE49-F238E27FC236}">
                <a16:creationId xmlns:a16="http://schemas.microsoft.com/office/drawing/2014/main" id="{01C77357-C65B-5A9E-B615-A92026CCF59E}"/>
              </a:ext>
            </a:extLst>
          </p:cNvPr>
          <p:cNvSpPr>
            <a:spLocks noGrp="1" noChangeAspect="1"/>
          </p:cNvSpPr>
          <p:nvPr>
            <p:ph type="pic" sz="quarter" idx="26" hasCustomPrompt="1"/>
          </p:nvPr>
        </p:nvSpPr>
        <p:spPr>
          <a:xfrm>
            <a:off x="6012407" y="2067694"/>
            <a:ext cx="288000" cy="288000"/>
          </a:xfr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dirty="0"/>
              <a:t>Ikon</a:t>
            </a:r>
          </a:p>
        </p:txBody>
      </p:sp>
      <p:sp>
        <p:nvSpPr>
          <p:cNvPr id="15" name="Pladsholder til tekst 3">
            <a:extLst>
              <a:ext uri="{FF2B5EF4-FFF2-40B4-BE49-F238E27FC236}">
                <a16:creationId xmlns:a16="http://schemas.microsoft.com/office/drawing/2014/main" id="{90180E4D-07F7-B5B5-617E-41F68236FDA6}"/>
              </a:ext>
            </a:extLst>
          </p:cNvPr>
          <p:cNvSpPr>
            <a:spLocks noGrp="1"/>
          </p:cNvSpPr>
          <p:nvPr>
            <p:ph type="body" sz="quarter" idx="27"/>
          </p:nvPr>
        </p:nvSpPr>
        <p:spPr>
          <a:xfrm>
            <a:off x="6457036" y="2067694"/>
            <a:ext cx="1620000" cy="144413"/>
          </a:xfrm>
        </p:spPr>
        <p:txBody>
          <a:bodyPr rIns="0" anchor="b"/>
          <a:lstStyle>
            <a:lvl1pPr marL="0" indent="0" algn="l">
              <a:buNone/>
              <a:defRPr sz="900" b="1"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6" name="Pladsholder til tekst 3">
            <a:extLst>
              <a:ext uri="{FF2B5EF4-FFF2-40B4-BE49-F238E27FC236}">
                <a16:creationId xmlns:a16="http://schemas.microsoft.com/office/drawing/2014/main" id="{34CF6966-E382-F0AE-7D87-947D9FBC362B}"/>
              </a:ext>
            </a:extLst>
          </p:cNvPr>
          <p:cNvSpPr>
            <a:spLocks noGrp="1"/>
          </p:cNvSpPr>
          <p:nvPr>
            <p:ph type="body" sz="quarter" idx="28"/>
          </p:nvPr>
        </p:nvSpPr>
        <p:spPr>
          <a:xfrm>
            <a:off x="6457036" y="2212107"/>
            <a:ext cx="1620000" cy="432047"/>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7" name="Pladsholder til billede 5">
            <a:extLst>
              <a:ext uri="{FF2B5EF4-FFF2-40B4-BE49-F238E27FC236}">
                <a16:creationId xmlns:a16="http://schemas.microsoft.com/office/drawing/2014/main" id="{2CEFD869-52FC-2D91-50C5-1E9A468D1D17}"/>
              </a:ext>
            </a:extLst>
          </p:cNvPr>
          <p:cNvSpPr>
            <a:spLocks noGrp="1" noChangeAspect="1"/>
          </p:cNvSpPr>
          <p:nvPr>
            <p:ph type="pic" sz="quarter" idx="29" hasCustomPrompt="1"/>
          </p:nvPr>
        </p:nvSpPr>
        <p:spPr>
          <a:xfrm>
            <a:off x="6012407" y="3003402"/>
            <a:ext cx="288000" cy="288000"/>
          </a:xfr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dirty="0"/>
              <a:t>Ikon</a:t>
            </a:r>
          </a:p>
        </p:txBody>
      </p:sp>
      <p:sp>
        <p:nvSpPr>
          <p:cNvPr id="18" name="Pladsholder til tekst 3">
            <a:extLst>
              <a:ext uri="{FF2B5EF4-FFF2-40B4-BE49-F238E27FC236}">
                <a16:creationId xmlns:a16="http://schemas.microsoft.com/office/drawing/2014/main" id="{96EA9739-1B5C-0189-6141-912AACF32E26}"/>
              </a:ext>
            </a:extLst>
          </p:cNvPr>
          <p:cNvSpPr>
            <a:spLocks noGrp="1"/>
          </p:cNvSpPr>
          <p:nvPr>
            <p:ph type="body" sz="quarter" idx="30"/>
          </p:nvPr>
        </p:nvSpPr>
        <p:spPr>
          <a:xfrm>
            <a:off x="6457036" y="3003402"/>
            <a:ext cx="1620000" cy="144413"/>
          </a:xfrm>
        </p:spPr>
        <p:txBody>
          <a:bodyPr rIns="0" anchor="b"/>
          <a:lstStyle>
            <a:lvl1pPr marL="0" indent="0" algn="l">
              <a:buNone/>
              <a:defRPr sz="900" b="1"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9" name="Pladsholder til tekst 3">
            <a:extLst>
              <a:ext uri="{FF2B5EF4-FFF2-40B4-BE49-F238E27FC236}">
                <a16:creationId xmlns:a16="http://schemas.microsoft.com/office/drawing/2014/main" id="{573F324B-1AD1-A5F2-6C40-8A7D76AC6A76}"/>
              </a:ext>
            </a:extLst>
          </p:cNvPr>
          <p:cNvSpPr>
            <a:spLocks noGrp="1"/>
          </p:cNvSpPr>
          <p:nvPr>
            <p:ph type="body" sz="quarter" idx="31"/>
          </p:nvPr>
        </p:nvSpPr>
        <p:spPr>
          <a:xfrm>
            <a:off x="6457036" y="3147815"/>
            <a:ext cx="1620000" cy="432047"/>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23" name="Pladsholder til billede 5">
            <a:extLst>
              <a:ext uri="{FF2B5EF4-FFF2-40B4-BE49-F238E27FC236}">
                <a16:creationId xmlns:a16="http://schemas.microsoft.com/office/drawing/2014/main" id="{B14033C6-F4A0-22AA-9930-3CE1FE4E25F0}"/>
              </a:ext>
            </a:extLst>
          </p:cNvPr>
          <p:cNvSpPr>
            <a:spLocks noGrp="1" noChangeAspect="1"/>
          </p:cNvSpPr>
          <p:nvPr>
            <p:ph type="pic" sz="quarter" idx="32" hasCustomPrompt="1"/>
          </p:nvPr>
        </p:nvSpPr>
        <p:spPr>
          <a:xfrm>
            <a:off x="3528130" y="2067694"/>
            <a:ext cx="288000" cy="288000"/>
          </a:xfr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dirty="0"/>
              <a:t>Ikon</a:t>
            </a:r>
          </a:p>
        </p:txBody>
      </p:sp>
      <p:sp>
        <p:nvSpPr>
          <p:cNvPr id="24" name="Pladsholder til tekst 3">
            <a:extLst>
              <a:ext uri="{FF2B5EF4-FFF2-40B4-BE49-F238E27FC236}">
                <a16:creationId xmlns:a16="http://schemas.microsoft.com/office/drawing/2014/main" id="{DF32EA48-CFEB-7541-DF41-17413F5F7203}"/>
              </a:ext>
            </a:extLst>
          </p:cNvPr>
          <p:cNvSpPr>
            <a:spLocks noGrp="1"/>
          </p:cNvSpPr>
          <p:nvPr>
            <p:ph type="body" sz="quarter" idx="33"/>
          </p:nvPr>
        </p:nvSpPr>
        <p:spPr>
          <a:xfrm>
            <a:off x="3972759" y="2067694"/>
            <a:ext cx="1620000" cy="144413"/>
          </a:xfrm>
        </p:spPr>
        <p:txBody>
          <a:bodyPr rIns="0" anchor="b"/>
          <a:lstStyle>
            <a:lvl1pPr marL="0" indent="0" algn="l">
              <a:buNone/>
              <a:defRPr sz="900" b="1"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25" name="Pladsholder til tekst 3">
            <a:extLst>
              <a:ext uri="{FF2B5EF4-FFF2-40B4-BE49-F238E27FC236}">
                <a16:creationId xmlns:a16="http://schemas.microsoft.com/office/drawing/2014/main" id="{BC296128-C74C-B849-4B94-5A9AF8B0C46D}"/>
              </a:ext>
            </a:extLst>
          </p:cNvPr>
          <p:cNvSpPr>
            <a:spLocks noGrp="1"/>
          </p:cNvSpPr>
          <p:nvPr>
            <p:ph type="body" sz="quarter" idx="34"/>
          </p:nvPr>
        </p:nvSpPr>
        <p:spPr>
          <a:xfrm>
            <a:off x="3972759" y="2212107"/>
            <a:ext cx="1620000" cy="432047"/>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26" name="Pladsholder til billede 5">
            <a:extLst>
              <a:ext uri="{FF2B5EF4-FFF2-40B4-BE49-F238E27FC236}">
                <a16:creationId xmlns:a16="http://schemas.microsoft.com/office/drawing/2014/main" id="{81411030-890F-68B2-7EFD-FF089B833B7E}"/>
              </a:ext>
            </a:extLst>
          </p:cNvPr>
          <p:cNvSpPr>
            <a:spLocks noGrp="1" noChangeAspect="1"/>
          </p:cNvSpPr>
          <p:nvPr>
            <p:ph type="pic" sz="quarter" idx="35" hasCustomPrompt="1"/>
          </p:nvPr>
        </p:nvSpPr>
        <p:spPr>
          <a:xfrm>
            <a:off x="3528130" y="3003402"/>
            <a:ext cx="288000" cy="288000"/>
          </a:xfr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dirty="0"/>
              <a:t>Ikon</a:t>
            </a:r>
          </a:p>
        </p:txBody>
      </p:sp>
      <p:sp>
        <p:nvSpPr>
          <p:cNvPr id="27" name="Pladsholder til tekst 3">
            <a:extLst>
              <a:ext uri="{FF2B5EF4-FFF2-40B4-BE49-F238E27FC236}">
                <a16:creationId xmlns:a16="http://schemas.microsoft.com/office/drawing/2014/main" id="{567FC3D7-2F98-125A-D24C-B2658BB02983}"/>
              </a:ext>
            </a:extLst>
          </p:cNvPr>
          <p:cNvSpPr>
            <a:spLocks noGrp="1"/>
          </p:cNvSpPr>
          <p:nvPr>
            <p:ph type="body" sz="quarter" idx="36"/>
          </p:nvPr>
        </p:nvSpPr>
        <p:spPr>
          <a:xfrm>
            <a:off x="3972759" y="3003402"/>
            <a:ext cx="1620000" cy="144413"/>
          </a:xfrm>
        </p:spPr>
        <p:txBody>
          <a:bodyPr rIns="0" anchor="b"/>
          <a:lstStyle>
            <a:lvl1pPr marL="0" indent="0" algn="l">
              <a:buNone/>
              <a:defRPr sz="900" b="1"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28" name="Pladsholder til tekst 3">
            <a:extLst>
              <a:ext uri="{FF2B5EF4-FFF2-40B4-BE49-F238E27FC236}">
                <a16:creationId xmlns:a16="http://schemas.microsoft.com/office/drawing/2014/main" id="{88BC5081-ABED-3724-55CF-EBFD77504F1D}"/>
              </a:ext>
            </a:extLst>
          </p:cNvPr>
          <p:cNvSpPr>
            <a:spLocks noGrp="1"/>
          </p:cNvSpPr>
          <p:nvPr>
            <p:ph type="body" sz="quarter" idx="37"/>
          </p:nvPr>
        </p:nvSpPr>
        <p:spPr>
          <a:xfrm>
            <a:off x="3972759" y="3147815"/>
            <a:ext cx="1620000" cy="432047"/>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1" name="Titel 1">
            <a:extLst>
              <a:ext uri="{FF2B5EF4-FFF2-40B4-BE49-F238E27FC236}">
                <a16:creationId xmlns:a16="http://schemas.microsoft.com/office/drawing/2014/main" id="{4492E851-BE7C-081C-4EAF-60E653B135E9}"/>
              </a:ext>
            </a:extLst>
          </p:cNvPr>
          <p:cNvSpPr>
            <a:spLocks noGrp="1"/>
          </p:cNvSpPr>
          <p:nvPr>
            <p:ph type="title"/>
          </p:nvPr>
        </p:nvSpPr>
        <p:spPr>
          <a:xfrm>
            <a:off x="1009650" y="951222"/>
            <a:ext cx="2991910" cy="828838"/>
          </a:xfrm>
        </p:spPr>
        <p:txBody>
          <a:bodyPr/>
          <a:lstStyle/>
          <a:p>
            <a:r>
              <a:rPr lang="da-DK"/>
              <a:t>Klik for at redigere titeltypografien i masteren</a:t>
            </a:r>
            <a:endParaRPr lang="en-GB" dirty="0"/>
          </a:p>
        </p:txBody>
      </p:sp>
      <p:sp>
        <p:nvSpPr>
          <p:cNvPr id="12" name="Pladsholder til tekst 5">
            <a:extLst>
              <a:ext uri="{FF2B5EF4-FFF2-40B4-BE49-F238E27FC236}">
                <a16:creationId xmlns:a16="http://schemas.microsoft.com/office/drawing/2014/main" id="{E5BAADCD-CC86-812F-5FEB-3CC9C1204691}"/>
              </a:ext>
            </a:extLst>
          </p:cNvPr>
          <p:cNvSpPr>
            <a:spLocks noGrp="1"/>
          </p:cNvSpPr>
          <p:nvPr>
            <p:ph type="body" sz="quarter" idx="11"/>
          </p:nvPr>
        </p:nvSpPr>
        <p:spPr>
          <a:xfrm>
            <a:off x="1009779" y="735323"/>
            <a:ext cx="2992548" cy="144462"/>
          </a:xfrm>
        </p:spPr>
        <p:txBody>
          <a:bodyPr vert="horz" lIns="14400" tIns="0" rIns="0" bIns="0" rtlCol="0">
            <a:noAutofit/>
          </a:bodyPr>
          <a:lstStyle>
            <a:lvl1pPr marL="0" indent="0">
              <a:buNone/>
              <a:defRPr lang="en-GB" sz="900" cap="all" dirty="0">
                <a:solidFill>
                  <a:srgbClr val="878787"/>
                </a:solidFill>
                <a:latin typeface="Neue Haas Grotesk Text Pro" panose="020B0504020202020204" pitchFamily="34" charset="77"/>
              </a:defRPr>
            </a:lvl1pPr>
          </a:lstStyle>
          <a:p>
            <a:pPr marL="171450" lvl="0" indent="-171450"/>
            <a:r>
              <a:rPr lang="da-DK"/>
              <a:t>Klik for at redigere teksttypografierne i masteren</a:t>
            </a:r>
          </a:p>
        </p:txBody>
      </p:sp>
    </p:spTree>
    <p:extLst>
      <p:ext uri="{BB962C8B-B14F-4D97-AF65-F5344CB8AC3E}">
        <p14:creationId xmlns:p14="http://schemas.microsoft.com/office/powerpoint/2010/main" val="544135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ortrætter (2)">
    <p:spTree>
      <p:nvGrpSpPr>
        <p:cNvPr id="1" name=""/>
        <p:cNvGrpSpPr/>
        <p:nvPr/>
      </p:nvGrpSpPr>
      <p:grpSpPr>
        <a:xfrm>
          <a:off x="0" y="0"/>
          <a:ext cx="0" cy="0"/>
          <a:chOff x="0" y="0"/>
          <a:chExt cx="0" cy="0"/>
        </a:xfrm>
      </p:grpSpPr>
      <p:sp>
        <p:nvSpPr>
          <p:cNvPr id="3" name="Pladsholder til billede 5">
            <a:extLst>
              <a:ext uri="{FF2B5EF4-FFF2-40B4-BE49-F238E27FC236}">
                <a16:creationId xmlns:a16="http://schemas.microsoft.com/office/drawing/2014/main" id="{070C87B3-473D-BAA3-B871-825DD0DF37A4}"/>
              </a:ext>
            </a:extLst>
          </p:cNvPr>
          <p:cNvSpPr>
            <a:spLocks noGrp="1" noChangeAspect="1"/>
          </p:cNvSpPr>
          <p:nvPr>
            <p:ph type="pic" sz="quarter" idx="10"/>
          </p:nvPr>
        </p:nvSpPr>
        <p:spPr>
          <a:xfrm>
            <a:off x="1417027" y="1714038"/>
            <a:ext cx="1145744" cy="1145744"/>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4" name="Pladsholder til tekst 3">
            <a:extLst>
              <a:ext uri="{FF2B5EF4-FFF2-40B4-BE49-F238E27FC236}">
                <a16:creationId xmlns:a16="http://schemas.microsoft.com/office/drawing/2014/main" id="{C2EDAD55-A7F4-5B25-A8DC-F70270CD0480}"/>
              </a:ext>
            </a:extLst>
          </p:cNvPr>
          <p:cNvSpPr>
            <a:spLocks noGrp="1"/>
          </p:cNvSpPr>
          <p:nvPr>
            <p:ph type="body" sz="quarter" idx="15" hasCustomPrompt="1"/>
          </p:nvPr>
        </p:nvSpPr>
        <p:spPr>
          <a:xfrm>
            <a:off x="2719400" y="1720140"/>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dirty="0"/>
              <a:t>Fornavn</a:t>
            </a:r>
          </a:p>
        </p:txBody>
      </p:sp>
      <p:sp>
        <p:nvSpPr>
          <p:cNvPr id="5" name="Pladsholder til tekst 3">
            <a:extLst>
              <a:ext uri="{FF2B5EF4-FFF2-40B4-BE49-F238E27FC236}">
                <a16:creationId xmlns:a16="http://schemas.microsoft.com/office/drawing/2014/main" id="{BE721C77-7419-9D0B-B82F-06496C42C3FA}"/>
              </a:ext>
            </a:extLst>
          </p:cNvPr>
          <p:cNvSpPr>
            <a:spLocks noGrp="1"/>
          </p:cNvSpPr>
          <p:nvPr>
            <p:ph type="body" sz="quarter" idx="19"/>
          </p:nvPr>
        </p:nvSpPr>
        <p:spPr>
          <a:xfrm>
            <a:off x="2719400" y="2067694"/>
            <a:ext cx="1620000" cy="705721"/>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6" name="Pladsholder til tekst 3">
            <a:extLst>
              <a:ext uri="{FF2B5EF4-FFF2-40B4-BE49-F238E27FC236}">
                <a16:creationId xmlns:a16="http://schemas.microsoft.com/office/drawing/2014/main" id="{6440A9A6-1676-EB07-0143-78F08C58E9D7}"/>
              </a:ext>
            </a:extLst>
          </p:cNvPr>
          <p:cNvSpPr>
            <a:spLocks noGrp="1"/>
          </p:cNvSpPr>
          <p:nvPr>
            <p:ph type="body" sz="quarter" idx="20" hasCustomPrompt="1"/>
          </p:nvPr>
        </p:nvSpPr>
        <p:spPr>
          <a:xfrm>
            <a:off x="2719400" y="1868823"/>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dirty="0"/>
              <a:t>Efternavn</a:t>
            </a:r>
          </a:p>
        </p:txBody>
      </p:sp>
      <p:sp>
        <p:nvSpPr>
          <p:cNvPr id="7" name="Pladsholder til billede 5">
            <a:extLst>
              <a:ext uri="{FF2B5EF4-FFF2-40B4-BE49-F238E27FC236}">
                <a16:creationId xmlns:a16="http://schemas.microsoft.com/office/drawing/2014/main" id="{482A5E1A-5D6D-EBC8-CAED-2066E631A837}"/>
              </a:ext>
            </a:extLst>
          </p:cNvPr>
          <p:cNvSpPr>
            <a:spLocks noGrp="1" noChangeAspect="1"/>
          </p:cNvSpPr>
          <p:nvPr>
            <p:ph type="pic" sz="quarter" idx="21"/>
          </p:nvPr>
        </p:nvSpPr>
        <p:spPr>
          <a:xfrm>
            <a:off x="4607587" y="1714038"/>
            <a:ext cx="1145744" cy="1145744"/>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8" name="Pladsholder til tekst 3">
            <a:extLst>
              <a:ext uri="{FF2B5EF4-FFF2-40B4-BE49-F238E27FC236}">
                <a16:creationId xmlns:a16="http://schemas.microsoft.com/office/drawing/2014/main" id="{8CB47331-95D8-D802-D5E6-BCBBBEDA86D9}"/>
              </a:ext>
            </a:extLst>
          </p:cNvPr>
          <p:cNvSpPr>
            <a:spLocks noGrp="1"/>
          </p:cNvSpPr>
          <p:nvPr>
            <p:ph type="body" sz="quarter" idx="22" hasCustomPrompt="1"/>
          </p:nvPr>
        </p:nvSpPr>
        <p:spPr>
          <a:xfrm>
            <a:off x="5909960" y="1720140"/>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dirty="0"/>
              <a:t>Fornavn</a:t>
            </a:r>
          </a:p>
        </p:txBody>
      </p:sp>
      <p:sp>
        <p:nvSpPr>
          <p:cNvPr id="9" name="Pladsholder til tekst 3">
            <a:extLst>
              <a:ext uri="{FF2B5EF4-FFF2-40B4-BE49-F238E27FC236}">
                <a16:creationId xmlns:a16="http://schemas.microsoft.com/office/drawing/2014/main" id="{CE4890B4-ABA5-E0C8-F125-E7DB211380DD}"/>
              </a:ext>
            </a:extLst>
          </p:cNvPr>
          <p:cNvSpPr>
            <a:spLocks noGrp="1"/>
          </p:cNvSpPr>
          <p:nvPr>
            <p:ph type="body" sz="quarter" idx="23"/>
          </p:nvPr>
        </p:nvSpPr>
        <p:spPr>
          <a:xfrm>
            <a:off x="5909960" y="2067694"/>
            <a:ext cx="1620000" cy="705721"/>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0" name="Pladsholder til tekst 3">
            <a:extLst>
              <a:ext uri="{FF2B5EF4-FFF2-40B4-BE49-F238E27FC236}">
                <a16:creationId xmlns:a16="http://schemas.microsoft.com/office/drawing/2014/main" id="{D4216E8E-D5DE-C9A9-D7B7-AEF2AF54B1CB}"/>
              </a:ext>
            </a:extLst>
          </p:cNvPr>
          <p:cNvSpPr>
            <a:spLocks noGrp="1"/>
          </p:cNvSpPr>
          <p:nvPr>
            <p:ph type="body" sz="quarter" idx="24" hasCustomPrompt="1"/>
          </p:nvPr>
        </p:nvSpPr>
        <p:spPr>
          <a:xfrm>
            <a:off x="5909960" y="1868823"/>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dirty="0"/>
              <a:t>Efternavn</a:t>
            </a:r>
          </a:p>
        </p:txBody>
      </p:sp>
    </p:spTree>
    <p:extLst>
      <p:ext uri="{BB962C8B-B14F-4D97-AF65-F5344CB8AC3E}">
        <p14:creationId xmlns:p14="http://schemas.microsoft.com/office/powerpoint/2010/main" val="26538538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ortrætter (4)">
    <p:spTree>
      <p:nvGrpSpPr>
        <p:cNvPr id="1" name=""/>
        <p:cNvGrpSpPr/>
        <p:nvPr/>
      </p:nvGrpSpPr>
      <p:grpSpPr>
        <a:xfrm>
          <a:off x="0" y="0"/>
          <a:ext cx="0" cy="0"/>
          <a:chOff x="0" y="0"/>
          <a:chExt cx="0" cy="0"/>
        </a:xfrm>
      </p:grpSpPr>
      <p:sp>
        <p:nvSpPr>
          <p:cNvPr id="3" name="Pladsholder til billede 5">
            <a:extLst>
              <a:ext uri="{FF2B5EF4-FFF2-40B4-BE49-F238E27FC236}">
                <a16:creationId xmlns:a16="http://schemas.microsoft.com/office/drawing/2014/main" id="{070C87B3-473D-BAA3-B871-825DD0DF37A4}"/>
              </a:ext>
            </a:extLst>
          </p:cNvPr>
          <p:cNvSpPr>
            <a:spLocks noGrp="1" noChangeAspect="1"/>
          </p:cNvSpPr>
          <p:nvPr>
            <p:ph type="pic" sz="quarter" idx="10"/>
          </p:nvPr>
        </p:nvSpPr>
        <p:spPr>
          <a:xfrm>
            <a:off x="1417027" y="1059582"/>
            <a:ext cx="1145744" cy="1145744"/>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4" name="Pladsholder til tekst 3">
            <a:extLst>
              <a:ext uri="{FF2B5EF4-FFF2-40B4-BE49-F238E27FC236}">
                <a16:creationId xmlns:a16="http://schemas.microsoft.com/office/drawing/2014/main" id="{C2EDAD55-A7F4-5B25-A8DC-F70270CD0480}"/>
              </a:ext>
            </a:extLst>
          </p:cNvPr>
          <p:cNvSpPr>
            <a:spLocks noGrp="1"/>
          </p:cNvSpPr>
          <p:nvPr>
            <p:ph type="body" sz="quarter" idx="15" hasCustomPrompt="1"/>
          </p:nvPr>
        </p:nvSpPr>
        <p:spPr>
          <a:xfrm>
            <a:off x="2719400" y="1065684"/>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dirty="0"/>
              <a:t>Fornavn</a:t>
            </a:r>
          </a:p>
        </p:txBody>
      </p:sp>
      <p:sp>
        <p:nvSpPr>
          <p:cNvPr id="5" name="Pladsholder til tekst 3">
            <a:extLst>
              <a:ext uri="{FF2B5EF4-FFF2-40B4-BE49-F238E27FC236}">
                <a16:creationId xmlns:a16="http://schemas.microsoft.com/office/drawing/2014/main" id="{BE721C77-7419-9D0B-B82F-06496C42C3FA}"/>
              </a:ext>
            </a:extLst>
          </p:cNvPr>
          <p:cNvSpPr>
            <a:spLocks noGrp="1"/>
          </p:cNvSpPr>
          <p:nvPr>
            <p:ph type="body" sz="quarter" idx="19"/>
          </p:nvPr>
        </p:nvSpPr>
        <p:spPr>
          <a:xfrm>
            <a:off x="2719400" y="1413238"/>
            <a:ext cx="1620000" cy="705721"/>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6" name="Pladsholder til tekst 3">
            <a:extLst>
              <a:ext uri="{FF2B5EF4-FFF2-40B4-BE49-F238E27FC236}">
                <a16:creationId xmlns:a16="http://schemas.microsoft.com/office/drawing/2014/main" id="{6440A9A6-1676-EB07-0143-78F08C58E9D7}"/>
              </a:ext>
            </a:extLst>
          </p:cNvPr>
          <p:cNvSpPr>
            <a:spLocks noGrp="1"/>
          </p:cNvSpPr>
          <p:nvPr>
            <p:ph type="body" sz="quarter" idx="20" hasCustomPrompt="1"/>
          </p:nvPr>
        </p:nvSpPr>
        <p:spPr>
          <a:xfrm>
            <a:off x="2719400" y="1214367"/>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dirty="0"/>
              <a:t>Efternavn</a:t>
            </a:r>
          </a:p>
        </p:txBody>
      </p:sp>
      <p:sp>
        <p:nvSpPr>
          <p:cNvPr id="7" name="Pladsholder til billede 5">
            <a:extLst>
              <a:ext uri="{FF2B5EF4-FFF2-40B4-BE49-F238E27FC236}">
                <a16:creationId xmlns:a16="http://schemas.microsoft.com/office/drawing/2014/main" id="{482A5E1A-5D6D-EBC8-CAED-2066E631A837}"/>
              </a:ext>
            </a:extLst>
          </p:cNvPr>
          <p:cNvSpPr>
            <a:spLocks noGrp="1" noChangeAspect="1"/>
          </p:cNvSpPr>
          <p:nvPr>
            <p:ph type="pic" sz="quarter" idx="21"/>
          </p:nvPr>
        </p:nvSpPr>
        <p:spPr>
          <a:xfrm>
            <a:off x="4607587" y="1059582"/>
            <a:ext cx="1145744" cy="1145744"/>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8" name="Pladsholder til tekst 3">
            <a:extLst>
              <a:ext uri="{FF2B5EF4-FFF2-40B4-BE49-F238E27FC236}">
                <a16:creationId xmlns:a16="http://schemas.microsoft.com/office/drawing/2014/main" id="{8CB47331-95D8-D802-D5E6-BCBBBEDA86D9}"/>
              </a:ext>
            </a:extLst>
          </p:cNvPr>
          <p:cNvSpPr>
            <a:spLocks noGrp="1"/>
          </p:cNvSpPr>
          <p:nvPr>
            <p:ph type="body" sz="quarter" idx="22" hasCustomPrompt="1"/>
          </p:nvPr>
        </p:nvSpPr>
        <p:spPr>
          <a:xfrm>
            <a:off x="5909960" y="1065684"/>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dirty="0"/>
              <a:t>Fornavn</a:t>
            </a:r>
          </a:p>
        </p:txBody>
      </p:sp>
      <p:sp>
        <p:nvSpPr>
          <p:cNvPr id="9" name="Pladsholder til tekst 3">
            <a:extLst>
              <a:ext uri="{FF2B5EF4-FFF2-40B4-BE49-F238E27FC236}">
                <a16:creationId xmlns:a16="http://schemas.microsoft.com/office/drawing/2014/main" id="{CE4890B4-ABA5-E0C8-F125-E7DB211380DD}"/>
              </a:ext>
            </a:extLst>
          </p:cNvPr>
          <p:cNvSpPr>
            <a:spLocks noGrp="1"/>
          </p:cNvSpPr>
          <p:nvPr>
            <p:ph type="body" sz="quarter" idx="23"/>
          </p:nvPr>
        </p:nvSpPr>
        <p:spPr>
          <a:xfrm>
            <a:off x="5909960" y="1413238"/>
            <a:ext cx="1620000" cy="705721"/>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0" name="Pladsholder til tekst 3">
            <a:extLst>
              <a:ext uri="{FF2B5EF4-FFF2-40B4-BE49-F238E27FC236}">
                <a16:creationId xmlns:a16="http://schemas.microsoft.com/office/drawing/2014/main" id="{D4216E8E-D5DE-C9A9-D7B7-AEF2AF54B1CB}"/>
              </a:ext>
            </a:extLst>
          </p:cNvPr>
          <p:cNvSpPr>
            <a:spLocks noGrp="1"/>
          </p:cNvSpPr>
          <p:nvPr>
            <p:ph type="body" sz="quarter" idx="24" hasCustomPrompt="1"/>
          </p:nvPr>
        </p:nvSpPr>
        <p:spPr>
          <a:xfrm>
            <a:off x="5909960" y="1214367"/>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dirty="0"/>
              <a:t>Efternavn</a:t>
            </a:r>
          </a:p>
        </p:txBody>
      </p:sp>
      <p:sp>
        <p:nvSpPr>
          <p:cNvPr id="2" name="Pladsholder til billede 5">
            <a:extLst>
              <a:ext uri="{FF2B5EF4-FFF2-40B4-BE49-F238E27FC236}">
                <a16:creationId xmlns:a16="http://schemas.microsoft.com/office/drawing/2014/main" id="{C65363CD-8FAF-BF36-6F74-5A0BCC8BE6CB}"/>
              </a:ext>
            </a:extLst>
          </p:cNvPr>
          <p:cNvSpPr>
            <a:spLocks noGrp="1" noChangeAspect="1"/>
          </p:cNvSpPr>
          <p:nvPr>
            <p:ph type="pic" sz="quarter" idx="25"/>
          </p:nvPr>
        </p:nvSpPr>
        <p:spPr>
          <a:xfrm>
            <a:off x="1417027" y="2571750"/>
            <a:ext cx="1145744" cy="1145744"/>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11" name="Pladsholder til tekst 3">
            <a:extLst>
              <a:ext uri="{FF2B5EF4-FFF2-40B4-BE49-F238E27FC236}">
                <a16:creationId xmlns:a16="http://schemas.microsoft.com/office/drawing/2014/main" id="{8DEDB2D6-1AFF-EAF9-3643-7E663B1C1037}"/>
              </a:ext>
            </a:extLst>
          </p:cNvPr>
          <p:cNvSpPr>
            <a:spLocks noGrp="1"/>
          </p:cNvSpPr>
          <p:nvPr>
            <p:ph type="body" sz="quarter" idx="26" hasCustomPrompt="1"/>
          </p:nvPr>
        </p:nvSpPr>
        <p:spPr>
          <a:xfrm>
            <a:off x="2719400" y="2577852"/>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dirty="0"/>
              <a:t>Fornavn</a:t>
            </a:r>
          </a:p>
        </p:txBody>
      </p:sp>
      <p:sp>
        <p:nvSpPr>
          <p:cNvPr id="12" name="Pladsholder til tekst 3">
            <a:extLst>
              <a:ext uri="{FF2B5EF4-FFF2-40B4-BE49-F238E27FC236}">
                <a16:creationId xmlns:a16="http://schemas.microsoft.com/office/drawing/2014/main" id="{A2DC81DF-853C-D3F4-265C-B27726F7DF4E}"/>
              </a:ext>
            </a:extLst>
          </p:cNvPr>
          <p:cNvSpPr>
            <a:spLocks noGrp="1"/>
          </p:cNvSpPr>
          <p:nvPr>
            <p:ph type="body" sz="quarter" idx="27"/>
          </p:nvPr>
        </p:nvSpPr>
        <p:spPr>
          <a:xfrm>
            <a:off x="2719400" y="2925406"/>
            <a:ext cx="1620000" cy="705721"/>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3" name="Pladsholder til tekst 3">
            <a:extLst>
              <a:ext uri="{FF2B5EF4-FFF2-40B4-BE49-F238E27FC236}">
                <a16:creationId xmlns:a16="http://schemas.microsoft.com/office/drawing/2014/main" id="{5520A6BD-6DE7-2638-2BD4-D586F9F87580}"/>
              </a:ext>
            </a:extLst>
          </p:cNvPr>
          <p:cNvSpPr>
            <a:spLocks noGrp="1"/>
          </p:cNvSpPr>
          <p:nvPr>
            <p:ph type="body" sz="quarter" idx="28" hasCustomPrompt="1"/>
          </p:nvPr>
        </p:nvSpPr>
        <p:spPr>
          <a:xfrm>
            <a:off x="2719400" y="2726535"/>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dirty="0"/>
              <a:t>Efternavn</a:t>
            </a:r>
          </a:p>
        </p:txBody>
      </p:sp>
      <p:sp>
        <p:nvSpPr>
          <p:cNvPr id="14" name="Pladsholder til billede 5">
            <a:extLst>
              <a:ext uri="{FF2B5EF4-FFF2-40B4-BE49-F238E27FC236}">
                <a16:creationId xmlns:a16="http://schemas.microsoft.com/office/drawing/2014/main" id="{75A74AD5-C83D-7897-3AA5-2E4B39CF4653}"/>
              </a:ext>
            </a:extLst>
          </p:cNvPr>
          <p:cNvSpPr>
            <a:spLocks noGrp="1" noChangeAspect="1"/>
          </p:cNvSpPr>
          <p:nvPr>
            <p:ph type="pic" sz="quarter" idx="29"/>
          </p:nvPr>
        </p:nvSpPr>
        <p:spPr>
          <a:xfrm>
            <a:off x="4607587" y="2571750"/>
            <a:ext cx="1145744" cy="1145744"/>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15" name="Pladsholder til tekst 3">
            <a:extLst>
              <a:ext uri="{FF2B5EF4-FFF2-40B4-BE49-F238E27FC236}">
                <a16:creationId xmlns:a16="http://schemas.microsoft.com/office/drawing/2014/main" id="{21D8DE0D-B32A-238C-55C8-0ED0EDD6159F}"/>
              </a:ext>
            </a:extLst>
          </p:cNvPr>
          <p:cNvSpPr>
            <a:spLocks noGrp="1"/>
          </p:cNvSpPr>
          <p:nvPr>
            <p:ph type="body" sz="quarter" idx="30" hasCustomPrompt="1"/>
          </p:nvPr>
        </p:nvSpPr>
        <p:spPr>
          <a:xfrm>
            <a:off x="5909960" y="2577852"/>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dirty="0"/>
              <a:t>Fornavn</a:t>
            </a:r>
          </a:p>
        </p:txBody>
      </p:sp>
      <p:sp>
        <p:nvSpPr>
          <p:cNvPr id="16" name="Pladsholder til tekst 3">
            <a:extLst>
              <a:ext uri="{FF2B5EF4-FFF2-40B4-BE49-F238E27FC236}">
                <a16:creationId xmlns:a16="http://schemas.microsoft.com/office/drawing/2014/main" id="{6F715CB2-A1EA-D243-2E29-C4CD804D8865}"/>
              </a:ext>
            </a:extLst>
          </p:cNvPr>
          <p:cNvSpPr>
            <a:spLocks noGrp="1"/>
          </p:cNvSpPr>
          <p:nvPr>
            <p:ph type="body" sz="quarter" idx="31"/>
          </p:nvPr>
        </p:nvSpPr>
        <p:spPr>
          <a:xfrm>
            <a:off x="5909960" y="2925406"/>
            <a:ext cx="1620000" cy="705721"/>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17" name="Pladsholder til tekst 3">
            <a:extLst>
              <a:ext uri="{FF2B5EF4-FFF2-40B4-BE49-F238E27FC236}">
                <a16:creationId xmlns:a16="http://schemas.microsoft.com/office/drawing/2014/main" id="{C95F10A0-C60A-ECF6-E36E-27A58FBD2D79}"/>
              </a:ext>
            </a:extLst>
          </p:cNvPr>
          <p:cNvSpPr>
            <a:spLocks noGrp="1"/>
          </p:cNvSpPr>
          <p:nvPr>
            <p:ph type="body" sz="quarter" idx="32" hasCustomPrompt="1"/>
          </p:nvPr>
        </p:nvSpPr>
        <p:spPr>
          <a:xfrm>
            <a:off x="5909960" y="2726535"/>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dirty="0"/>
              <a:t>Efternavn</a:t>
            </a:r>
          </a:p>
        </p:txBody>
      </p:sp>
    </p:spTree>
    <p:extLst>
      <p:ext uri="{BB962C8B-B14F-4D97-AF65-F5344CB8AC3E}">
        <p14:creationId xmlns:p14="http://schemas.microsoft.com/office/powerpoint/2010/main" val="4154001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Portrætter (6)">
    <p:spTree>
      <p:nvGrpSpPr>
        <p:cNvPr id="1" name=""/>
        <p:cNvGrpSpPr/>
        <p:nvPr/>
      </p:nvGrpSpPr>
      <p:grpSpPr>
        <a:xfrm>
          <a:off x="0" y="0"/>
          <a:ext cx="0" cy="0"/>
          <a:chOff x="0" y="0"/>
          <a:chExt cx="0" cy="0"/>
        </a:xfrm>
      </p:grpSpPr>
      <p:sp>
        <p:nvSpPr>
          <p:cNvPr id="3" name="Pladsholder til billede 5">
            <a:extLst>
              <a:ext uri="{FF2B5EF4-FFF2-40B4-BE49-F238E27FC236}">
                <a16:creationId xmlns:a16="http://schemas.microsoft.com/office/drawing/2014/main" id="{070C87B3-473D-BAA3-B871-825DD0DF37A4}"/>
              </a:ext>
            </a:extLst>
          </p:cNvPr>
          <p:cNvSpPr>
            <a:spLocks noGrp="1" noChangeAspect="1"/>
          </p:cNvSpPr>
          <p:nvPr>
            <p:ph type="pic" sz="quarter" idx="10"/>
          </p:nvPr>
        </p:nvSpPr>
        <p:spPr>
          <a:xfrm>
            <a:off x="1698675" y="777934"/>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noProof="0"/>
              <a:t>Klik på ikonet for at tilføje et billede</a:t>
            </a:r>
            <a:endParaRPr lang="da-DK" noProof="0" dirty="0"/>
          </a:p>
        </p:txBody>
      </p:sp>
      <p:sp>
        <p:nvSpPr>
          <p:cNvPr id="4" name="Pladsholder til tekst 3">
            <a:extLst>
              <a:ext uri="{FF2B5EF4-FFF2-40B4-BE49-F238E27FC236}">
                <a16:creationId xmlns:a16="http://schemas.microsoft.com/office/drawing/2014/main" id="{C2EDAD55-A7F4-5B25-A8DC-F70270CD0480}"/>
              </a:ext>
            </a:extLst>
          </p:cNvPr>
          <p:cNvSpPr>
            <a:spLocks noGrp="1"/>
          </p:cNvSpPr>
          <p:nvPr>
            <p:ph type="body" sz="quarter" idx="15" hasCustomPrompt="1"/>
          </p:nvPr>
        </p:nvSpPr>
        <p:spPr>
          <a:xfrm>
            <a:off x="2719400" y="784036"/>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noProof="0"/>
              <a:t>Fornavn</a:t>
            </a:r>
          </a:p>
        </p:txBody>
      </p:sp>
      <p:sp>
        <p:nvSpPr>
          <p:cNvPr id="5" name="Pladsholder til tekst 3">
            <a:extLst>
              <a:ext uri="{FF2B5EF4-FFF2-40B4-BE49-F238E27FC236}">
                <a16:creationId xmlns:a16="http://schemas.microsoft.com/office/drawing/2014/main" id="{BE721C77-7419-9D0B-B82F-06496C42C3FA}"/>
              </a:ext>
            </a:extLst>
          </p:cNvPr>
          <p:cNvSpPr>
            <a:spLocks noGrp="1"/>
          </p:cNvSpPr>
          <p:nvPr>
            <p:ph type="body" sz="quarter" idx="19"/>
          </p:nvPr>
        </p:nvSpPr>
        <p:spPr>
          <a:xfrm>
            <a:off x="2719400" y="1131590"/>
            <a:ext cx="1620000" cy="705721"/>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noProof="0"/>
              <a:t>Klik for at redigere teksttypografierne i masteren</a:t>
            </a:r>
          </a:p>
        </p:txBody>
      </p:sp>
      <p:sp>
        <p:nvSpPr>
          <p:cNvPr id="6" name="Pladsholder til tekst 3">
            <a:extLst>
              <a:ext uri="{FF2B5EF4-FFF2-40B4-BE49-F238E27FC236}">
                <a16:creationId xmlns:a16="http://schemas.microsoft.com/office/drawing/2014/main" id="{6440A9A6-1676-EB07-0143-78F08C58E9D7}"/>
              </a:ext>
            </a:extLst>
          </p:cNvPr>
          <p:cNvSpPr>
            <a:spLocks noGrp="1"/>
          </p:cNvSpPr>
          <p:nvPr>
            <p:ph type="body" sz="quarter" idx="20" hasCustomPrompt="1"/>
          </p:nvPr>
        </p:nvSpPr>
        <p:spPr>
          <a:xfrm>
            <a:off x="2719400" y="932719"/>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noProof="0"/>
              <a:t>Efternavn</a:t>
            </a:r>
          </a:p>
        </p:txBody>
      </p:sp>
      <p:sp>
        <p:nvSpPr>
          <p:cNvPr id="7" name="Pladsholder til billede 5">
            <a:extLst>
              <a:ext uri="{FF2B5EF4-FFF2-40B4-BE49-F238E27FC236}">
                <a16:creationId xmlns:a16="http://schemas.microsoft.com/office/drawing/2014/main" id="{482A5E1A-5D6D-EBC8-CAED-2066E631A837}"/>
              </a:ext>
            </a:extLst>
          </p:cNvPr>
          <p:cNvSpPr>
            <a:spLocks noGrp="1" noChangeAspect="1"/>
          </p:cNvSpPr>
          <p:nvPr>
            <p:ph type="pic" sz="quarter" idx="21"/>
          </p:nvPr>
        </p:nvSpPr>
        <p:spPr>
          <a:xfrm>
            <a:off x="4889235" y="777934"/>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noProof="0"/>
              <a:t>Klik på ikonet for at tilføje et billede</a:t>
            </a:r>
            <a:endParaRPr lang="da-DK" noProof="0" dirty="0"/>
          </a:p>
        </p:txBody>
      </p:sp>
      <p:sp>
        <p:nvSpPr>
          <p:cNvPr id="8" name="Pladsholder til tekst 3">
            <a:extLst>
              <a:ext uri="{FF2B5EF4-FFF2-40B4-BE49-F238E27FC236}">
                <a16:creationId xmlns:a16="http://schemas.microsoft.com/office/drawing/2014/main" id="{8CB47331-95D8-D802-D5E6-BCBBBEDA86D9}"/>
              </a:ext>
            </a:extLst>
          </p:cNvPr>
          <p:cNvSpPr>
            <a:spLocks noGrp="1"/>
          </p:cNvSpPr>
          <p:nvPr>
            <p:ph type="body" sz="quarter" idx="22" hasCustomPrompt="1"/>
          </p:nvPr>
        </p:nvSpPr>
        <p:spPr>
          <a:xfrm>
            <a:off x="5909960" y="784036"/>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noProof="0"/>
              <a:t>Fornavn</a:t>
            </a:r>
          </a:p>
        </p:txBody>
      </p:sp>
      <p:sp>
        <p:nvSpPr>
          <p:cNvPr id="9" name="Pladsholder til tekst 3">
            <a:extLst>
              <a:ext uri="{FF2B5EF4-FFF2-40B4-BE49-F238E27FC236}">
                <a16:creationId xmlns:a16="http://schemas.microsoft.com/office/drawing/2014/main" id="{CE4890B4-ABA5-E0C8-F125-E7DB211380DD}"/>
              </a:ext>
            </a:extLst>
          </p:cNvPr>
          <p:cNvSpPr>
            <a:spLocks noGrp="1"/>
          </p:cNvSpPr>
          <p:nvPr>
            <p:ph type="body" sz="quarter" idx="23"/>
          </p:nvPr>
        </p:nvSpPr>
        <p:spPr>
          <a:xfrm>
            <a:off x="5909960" y="1131590"/>
            <a:ext cx="1620000" cy="705721"/>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noProof="0"/>
              <a:t>Klik for at redigere teksttypografierne i masteren</a:t>
            </a:r>
          </a:p>
        </p:txBody>
      </p:sp>
      <p:sp>
        <p:nvSpPr>
          <p:cNvPr id="10" name="Pladsholder til tekst 3">
            <a:extLst>
              <a:ext uri="{FF2B5EF4-FFF2-40B4-BE49-F238E27FC236}">
                <a16:creationId xmlns:a16="http://schemas.microsoft.com/office/drawing/2014/main" id="{D4216E8E-D5DE-C9A9-D7B7-AEF2AF54B1CB}"/>
              </a:ext>
            </a:extLst>
          </p:cNvPr>
          <p:cNvSpPr>
            <a:spLocks noGrp="1"/>
          </p:cNvSpPr>
          <p:nvPr>
            <p:ph type="body" sz="quarter" idx="24" hasCustomPrompt="1"/>
          </p:nvPr>
        </p:nvSpPr>
        <p:spPr>
          <a:xfrm>
            <a:off x="5909960" y="932719"/>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noProof="0"/>
              <a:t>Efternavn</a:t>
            </a:r>
          </a:p>
        </p:txBody>
      </p:sp>
      <p:sp>
        <p:nvSpPr>
          <p:cNvPr id="2" name="Pladsholder til billede 5">
            <a:extLst>
              <a:ext uri="{FF2B5EF4-FFF2-40B4-BE49-F238E27FC236}">
                <a16:creationId xmlns:a16="http://schemas.microsoft.com/office/drawing/2014/main" id="{C65363CD-8FAF-BF36-6F74-5A0BCC8BE6CB}"/>
              </a:ext>
            </a:extLst>
          </p:cNvPr>
          <p:cNvSpPr>
            <a:spLocks noGrp="1" noChangeAspect="1"/>
          </p:cNvSpPr>
          <p:nvPr>
            <p:ph type="pic" sz="quarter" idx="25"/>
          </p:nvPr>
        </p:nvSpPr>
        <p:spPr>
          <a:xfrm>
            <a:off x="1698675" y="2146086"/>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noProof="0"/>
              <a:t>Klik på ikonet for at tilføje et billede</a:t>
            </a:r>
            <a:endParaRPr lang="da-DK" noProof="0" dirty="0"/>
          </a:p>
        </p:txBody>
      </p:sp>
      <p:sp>
        <p:nvSpPr>
          <p:cNvPr id="11" name="Pladsholder til tekst 3">
            <a:extLst>
              <a:ext uri="{FF2B5EF4-FFF2-40B4-BE49-F238E27FC236}">
                <a16:creationId xmlns:a16="http://schemas.microsoft.com/office/drawing/2014/main" id="{8DEDB2D6-1AFF-EAF9-3643-7E663B1C1037}"/>
              </a:ext>
            </a:extLst>
          </p:cNvPr>
          <p:cNvSpPr>
            <a:spLocks noGrp="1"/>
          </p:cNvSpPr>
          <p:nvPr>
            <p:ph type="body" sz="quarter" idx="26" hasCustomPrompt="1"/>
          </p:nvPr>
        </p:nvSpPr>
        <p:spPr>
          <a:xfrm>
            <a:off x="2719400" y="2152188"/>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noProof="0"/>
              <a:t>Fornavn</a:t>
            </a:r>
          </a:p>
        </p:txBody>
      </p:sp>
      <p:sp>
        <p:nvSpPr>
          <p:cNvPr id="12" name="Pladsholder til tekst 3">
            <a:extLst>
              <a:ext uri="{FF2B5EF4-FFF2-40B4-BE49-F238E27FC236}">
                <a16:creationId xmlns:a16="http://schemas.microsoft.com/office/drawing/2014/main" id="{A2DC81DF-853C-D3F4-265C-B27726F7DF4E}"/>
              </a:ext>
            </a:extLst>
          </p:cNvPr>
          <p:cNvSpPr>
            <a:spLocks noGrp="1"/>
          </p:cNvSpPr>
          <p:nvPr>
            <p:ph type="body" sz="quarter" idx="27"/>
          </p:nvPr>
        </p:nvSpPr>
        <p:spPr>
          <a:xfrm>
            <a:off x="2719400" y="2499742"/>
            <a:ext cx="1620000" cy="705721"/>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noProof="0"/>
              <a:t>Klik for at redigere teksttypografierne i masteren</a:t>
            </a:r>
          </a:p>
        </p:txBody>
      </p:sp>
      <p:sp>
        <p:nvSpPr>
          <p:cNvPr id="13" name="Pladsholder til tekst 3">
            <a:extLst>
              <a:ext uri="{FF2B5EF4-FFF2-40B4-BE49-F238E27FC236}">
                <a16:creationId xmlns:a16="http://schemas.microsoft.com/office/drawing/2014/main" id="{5520A6BD-6DE7-2638-2BD4-D586F9F87580}"/>
              </a:ext>
            </a:extLst>
          </p:cNvPr>
          <p:cNvSpPr>
            <a:spLocks noGrp="1"/>
          </p:cNvSpPr>
          <p:nvPr>
            <p:ph type="body" sz="quarter" idx="28" hasCustomPrompt="1"/>
          </p:nvPr>
        </p:nvSpPr>
        <p:spPr>
          <a:xfrm>
            <a:off x="2719400" y="2300871"/>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noProof="0"/>
              <a:t>Efternavn</a:t>
            </a:r>
          </a:p>
        </p:txBody>
      </p:sp>
      <p:sp>
        <p:nvSpPr>
          <p:cNvPr id="14" name="Pladsholder til billede 5">
            <a:extLst>
              <a:ext uri="{FF2B5EF4-FFF2-40B4-BE49-F238E27FC236}">
                <a16:creationId xmlns:a16="http://schemas.microsoft.com/office/drawing/2014/main" id="{75A74AD5-C83D-7897-3AA5-2E4B39CF4653}"/>
              </a:ext>
            </a:extLst>
          </p:cNvPr>
          <p:cNvSpPr>
            <a:spLocks noGrp="1" noChangeAspect="1"/>
          </p:cNvSpPr>
          <p:nvPr>
            <p:ph type="pic" sz="quarter" idx="29"/>
          </p:nvPr>
        </p:nvSpPr>
        <p:spPr>
          <a:xfrm>
            <a:off x="4889235" y="2146086"/>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noProof="0"/>
              <a:t>Klik på ikonet for at tilføje et billede</a:t>
            </a:r>
            <a:endParaRPr lang="da-DK" noProof="0" dirty="0"/>
          </a:p>
        </p:txBody>
      </p:sp>
      <p:sp>
        <p:nvSpPr>
          <p:cNvPr id="15" name="Pladsholder til tekst 3">
            <a:extLst>
              <a:ext uri="{FF2B5EF4-FFF2-40B4-BE49-F238E27FC236}">
                <a16:creationId xmlns:a16="http://schemas.microsoft.com/office/drawing/2014/main" id="{21D8DE0D-B32A-238C-55C8-0ED0EDD6159F}"/>
              </a:ext>
            </a:extLst>
          </p:cNvPr>
          <p:cNvSpPr>
            <a:spLocks noGrp="1"/>
          </p:cNvSpPr>
          <p:nvPr>
            <p:ph type="body" sz="quarter" idx="30" hasCustomPrompt="1"/>
          </p:nvPr>
        </p:nvSpPr>
        <p:spPr>
          <a:xfrm>
            <a:off x="5909960" y="2152188"/>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noProof="0"/>
              <a:t>Fornavn</a:t>
            </a:r>
          </a:p>
        </p:txBody>
      </p:sp>
      <p:sp>
        <p:nvSpPr>
          <p:cNvPr id="16" name="Pladsholder til tekst 3">
            <a:extLst>
              <a:ext uri="{FF2B5EF4-FFF2-40B4-BE49-F238E27FC236}">
                <a16:creationId xmlns:a16="http://schemas.microsoft.com/office/drawing/2014/main" id="{6F715CB2-A1EA-D243-2E29-C4CD804D8865}"/>
              </a:ext>
            </a:extLst>
          </p:cNvPr>
          <p:cNvSpPr>
            <a:spLocks noGrp="1"/>
          </p:cNvSpPr>
          <p:nvPr>
            <p:ph type="body" sz="quarter" idx="31"/>
          </p:nvPr>
        </p:nvSpPr>
        <p:spPr>
          <a:xfrm>
            <a:off x="5909960" y="2499742"/>
            <a:ext cx="1620000" cy="705721"/>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noProof="0"/>
              <a:t>Klik for at redigere teksttypografierne i masteren</a:t>
            </a:r>
          </a:p>
        </p:txBody>
      </p:sp>
      <p:sp>
        <p:nvSpPr>
          <p:cNvPr id="17" name="Pladsholder til tekst 3">
            <a:extLst>
              <a:ext uri="{FF2B5EF4-FFF2-40B4-BE49-F238E27FC236}">
                <a16:creationId xmlns:a16="http://schemas.microsoft.com/office/drawing/2014/main" id="{C95F10A0-C60A-ECF6-E36E-27A58FBD2D79}"/>
              </a:ext>
            </a:extLst>
          </p:cNvPr>
          <p:cNvSpPr>
            <a:spLocks noGrp="1"/>
          </p:cNvSpPr>
          <p:nvPr>
            <p:ph type="body" sz="quarter" idx="32" hasCustomPrompt="1"/>
          </p:nvPr>
        </p:nvSpPr>
        <p:spPr>
          <a:xfrm>
            <a:off x="5909960" y="2300871"/>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noProof="0"/>
              <a:t>Efternavn</a:t>
            </a:r>
          </a:p>
        </p:txBody>
      </p:sp>
      <p:sp>
        <p:nvSpPr>
          <p:cNvPr id="18" name="Pladsholder til billede 5">
            <a:extLst>
              <a:ext uri="{FF2B5EF4-FFF2-40B4-BE49-F238E27FC236}">
                <a16:creationId xmlns:a16="http://schemas.microsoft.com/office/drawing/2014/main" id="{D8F20035-BF4C-E8E9-7629-95EB57613D77}"/>
              </a:ext>
            </a:extLst>
          </p:cNvPr>
          <p:cNvSpPr>
            <a:spLocks noGrp="1" noChangeAspect="1"/>
          </p:cNvSpPr>
          <p:nvPr>
            <p:ph type="pic" sz="quarter" idx="33"/>
          </p:nvPr>
        </p:nvSpPr>
        <p:spPr>
          <a:xfrm>
            <a:off x="1698675" y="3528498"/>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noProof="0"/>
              <a:t>Klik på ikonet for at tilføje et billede</a:t>
            </a:r>
            <a:endParaRPr lang="da-DK" noProof="0" dirty="0"/>
          </a:p>
        </p:txBody>
      </p:sp>
      <p:sp>
        <p:nvSpPr>
          <p:cNvPr id="19" name="Pladsholder til tekst 3">
            <a:extLst>
              <a:ext uri="{FF2B5EF4-FFF2-40B4-BE49-F238E27FC236}">
                <a16:creationId xmlns:a16="http://schemas.microsoft.com/office/drawing/2014/main" id="{E5DD68DF-0955-D2E0-9EC7-C8E5E09C9DEB}"/>
              </a:ext>
            </a:extLst>
          </p:cNvPr>
          <p:cNvSpPr>
            <a:spLocks noGrp="1"/>
          </p:cNvSpPr>
          <p:nvPr>
            <p:ph type="body" sz="quarter" idx="34" hasCustomPrompt="1"/>
          </p:nvPr>
        </p:nvSpPr>
        <p:spPr>
          <a:xfrm>
            <a:off x="2719400" y="3534600"/>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noProof="0"/>
              <a:t>Fornavn</a:t>
            </a:r>
          </a:p>
        </p:txBody>
      </p:sp>
      <p:sp>
        <p:nvSpPr>
          <p:cNvPr id="20" name="Pladsholder til tekst 3">
            <a:extLst>
              <a:ext uri="{FF2B5EF4-FFF2-40B4-BE49-F238E27FC236}">
                <a16:creationId xmlns:a16="http://schemas.microsoft.com/office/drawing/2014/main" id="{DE8F6174-F745-2E11-6D8E-B821CD399521}"/>
              </a:ext>
            </a:extLst>
          </p:cNvPr>
          <p:cNvSpPr>
            <a:spLocks noGrp="1"/>
          </p:cNvSpPr>
          <p:nvPr>
            <p:ph type="body" sz="quarter" idx="35"/>
          </p:nvPr>
        </p:nvSpPr>
        <p:spPr>
          <a:xfrm>
            <a:off x="2719400" y="3882154"/>
            <a:ext cx="1620000" cy="705721"/>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noProof="0"/>
              <a:t>Klik for at redigere teksttypografierne i masteren</a:t>
            </a:r>
          </a:p>
        </p:txBody>
      </p:sp>
      <p:sp>
        <p:nvSpPr>
          <p:cNvPr id="21" name="Pladsholder til tekst 3">
            <a:extLst>
              <a:ext uri="{FF2B5EF4-FFF2-40B4-BE49-F238E27FC236}">
                <a16:creationId xmlns:a16="http://schemas.microsoft.com/office/drawing/2014/main" id="{5DBA5425-3A6F-5F2C-847C-2459D1AB335D}"/>
              </a:ext>
            </a:extLst>
          </p:cNvPr>
          <p:cNvSpPr>
            <a:spLocks noGrp="1"/>
          </p:cNvSpPr>
          <p:nvPr>
            <p:ph type="body" sz="quarter" idx="36" hasCustomPrompt="1"/>
          </p:nvPr>
        </p:nvSpPr>
        <p:spPr>
          <a:xfrm>
            <a:off x="2719400" y="3683283"/>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noProof="0"/>
              <a:t>Efternavn</a:t>
            </a:r>
          </a:p>
        </p:txBody>
      </p:sp>
      <p:sp>
        <p:nvSpPr>
          <p:cNvPr id="22" name="Pladsholder til billede 5">
            <a:extLst>
              <a:ext uri="{FF2B5EF4-FFF2-40B4-BE49-F238E27FC236}">
                <a16:creationId xmlns:a16="http://schemas.microsoft.com/office/drawing/2014/main" id="{CE71A5FD-BEB7-115E-D689-E604327F18F7}"/>
              </a:ext>
            </a:extLst>
          </p:cNvPr>
          <p:cNvSpPr>
            <a:spLocks noGrp="1" noChangeAspect="1"/>
          </p:cNvSpPr>
          <p:nvPr>
            <p:ph type="pic" sz="quarter" idx="37"/>
          </p:nvPr>
        </p:nvSpPr>
        <p:spPr>
          <a:xfrm>
            <a:off x="4889235" y="3528498"/>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noProof="0"/>
              <a:t>Klik på ikonet for at tilføje et billede</a:t>
            </a:r>
            <a:endParaRPr lang="da-DK" noProof="0" dirty="0"/>
          </a:p>
        </p:txBody>
      </p:sp>
      <p:sp>
        <p:nvSpPr>
          <p:cNvPr id="23" name="Pladsholder til tekst 3">
            <a:extLst>
              <a:ext uri="{FF2B5EF4-FFF2-40B4-BE49-F238E27FC236}">
                <a16:creationId xmlns:a16="http://schemas.microsoft.com/office/drawing/2014/main" id="{03755236-EF25-1910-CC1E-CA3EFFFAC006}"/>
              </a:ext>
            </a:extLst>
          </p:cNvPr>
          <p:cNvSpPr>
            <a:spLocks noGrp="1"/>
          </p:cNvSpPr>
          <p:nvPr>
            <p:ph type="body" sz="quarter" idx="38" hasCustomPrompt="1"/>
          </p:nvPr>
        </p:nvSpPr>
        <p:spPr>
          <a:xfrm>
            <a:off x="5909960" y="3534600"/>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noProof="0"/>
              <a:t>Fornavn</a:t>
            </a:r>
          </a:p>
        </p:txBody>
      </p:sp>
      <p:sp>
        <p:nvSpPr>
          <p:cNvPr id="24" name="Pladsholder til tekst 3">
            <a:extLst>
              <a:ext uri="{FF2B5EF4-FFF2-40B4-BE49-F238E27FC236}">
                <a16:creationId xmlns:a16="http://schemas.microsoft.com/office/drawing/2014/main" id="{3F9FC192-CF34-F7F4-2E0A-D1E089B04A5F}"/>
              </a:ext>
            </a:extLst>
          </p:cNvPr>
          <p:cNvSpPr>
            <a:spLocks noGrp="1"/>
          </p:cNvSpPr>
          <p:nvPr>
            <p:ph type="body" sz="quarter" idx="39"/>
          </p:nvPr>
        </p:nvSpPr>
        <p:spPr>
          <a:xfrm>
            <a:off x="5909960" y="3882154"/>
            <a:ext cx="1620000" cy="705721"/>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noProof="0"/>
              <a:t>Klik for at redigere teksttypografierne i masteren</a:t>
            </a:r>
          </a:p>
        </p:txBody>
      </p:sp>
      <p:sp>
        <p:nvSpPr>
          <p:cNvPr id="25" name="Pladsholder til tekst 3">
            <a:extLst>
              <a:ext uri="{FF2B5EF4-FFF2-40B4-BE49-F238E27FC236}">
                <a16:creationId xmlns:a16="http://schemas.microsoft.com/office/drawing/2014/main" id="{844B268E-5C54-1D96-9E0F-4846C40ACE78}"/>
              </a:ext>
            </a:extLst>
          </p:cNvPr>
          <p:cNvSpPr>
            <a:spLocks noGrp="1"/>
          </p:cNvSpPr>
          <p:nvPr>
            <p:ph type="body" sz="quarter" idx="40" hasCustomPrompt="1"/>
          </p:nvPr>
        </p:nvSpPr>
        <p:spPr>
          <a:xfrm>
            <a:off x="5909960" y="3683283"/>
            <a:ext cx="1620000" cy="144413"/>
          </a:xfrm>
        </p:spPr>
        <p:txBody>
          <a:bodyPr rIns="0" anchor="t"/>
          <a:lstStyle>
            <a:lvl1pPr marL="0" indent="0" algn="l">
              <a:buNone/>
              <a:defRPr sz="1000" b="1" i="0" kern="0" baseline="0">
                <a:solidFill>
                  <a:schemeClr val="tx1"/>
                </a:solidFill>
                <a:latin typeface="Neue Haas Grotesk Text Pro" panose="020B0504020202020204" pitchFamily="34" charset="77"/>
              </a:defRPr>
            </a:lvl1pPr>
          </a:lstStyle>
          <a:p>
            <a:pPr lvl="0"/>
            <a:r>
              <a:rPr lang="da-DK" noProof="0"/>
              <a:t>Efternavn</a:t>
            </a:r>
          </a:p>
        </p:txBody>
      </p:sp>
    </p:spTree>
    <p:extLst>
      <p:ext uri="{BB962C8B-B14F-4D97-AF65-F5344CB8AC3E}">
        <p14:creationId xmlns:p14="http://schemas.microsoft.com/office/powerpoint/2010/main" val="2202124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ortrætter (8)">
    <p:spTree>
      <p:nvGrpSpPr>
        <p:cNvPr id="1" name=""/>
        <p:cNvGrpSpPr/>
        <p:nvPr/>
      </p:nvGrpSpPr>
      <p:grpSpPr>
        <a:xfrm>
          <a:off x="0" y="0"/>
          <a:ext cx="0" cy="0"/>
          <a:chOff x="0" y="0"/>
          <a:chExt cx="0" cy="0"/>
        </a:xfrm>
      </p:grpSpPr>
      <p:sp>
        <p:nvSpPr>
          <p:cNvPr id="3" name="Pladsholder til billede 5">
            <a:extLst>
              <a:ext uri="{FF2B5EF4-FFF2-40B4-BE49-F238E27FC236}">
                <a16:creationId xmlns:a16="http://schemas.microsoft.com/office/drawing/2014/main" id="{070C87B3-473D-BAA3-B871-825DD0DF37A4}"/>
              </a:ext>
            </a:extLst>
          </p:cNvPr>
          <p:cNvSpPr>
            <a:spLocks noGrp="1" noChangeAspect="1"/>
          </p:cNvSpPr>
          <p:nvPr>
            <p:ph type="pic" sz="quarter" idx="10"/>
          </p:nvPr>
        </p:nvSpPr>
        <p:spPr>
          <a:xfrm>
            <a:off x="991208" y="627534"/>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4" name="Pladsholder til tekst 3">
            <a:extLst>
              <a:ext uri="{FF2B5EF4-FFF2-40B4-BE49-F238E27FC236}">
                <a16:creationId xmlns:a16="http://schemas.microsoft.com/office/drawing/2014/main" id="{C2EDAD55-A7F4-5B25-A8DC-F70270CD0480}"/>
              </a:ext>
            </a:extLst>
          </p:cNvPr>
          <p:cNvSpPr>
            <a:spLocks noGrp="1"/>
          </p:cNvSpPr>
          <p:nvPr>
            <p:ph type="body" sz="quarter" idx="15" hasCustomPrompt="1"/>
          </p:nvPr>
        </p:nvSpPr>
        <p:spPr>
          <a:xfrm>
            <a:off x="991208" y="155725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Fornavn</a:t>
            </a:r>
          </a:p>
        </p:txBody>
      </p:sp>
      <p:sp>
        <p:nvSpPr>
          <p:cNvPr id="5" name="Pladsholder til tekst 3">
            <a:extLst>
              <a:ext uri="{FF2B5EF4-FFF2-40B4-BE49-F238E27FC236}">
                <a16:creationId xmlns:a16="http://schemas.microsoft.com/office/drawing/2014/main" id="{BE721C77-7419-9D0B-B82F-06496C42C3FA}"/>
              </a:ext>
            </a:extLst>
          </p:cNvPr>
          <p:cNvSpPr>
            <a:spLocks noGrp="1"/>
          </p:cNvSpPr>
          <p:nvPr>
            <p:ph type="body" sz="quarter" idx="19"/>
          </p:nvPr>
        </p:nvSpPr>
        <p:spPr>
          <a:xfrm>
            <a:off x="991208" y="1832801"/>
            <a:ext cx="1204528" cy="660558"/>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6" name="Pladsholder til tekst 3">
            <a:extLst>
              <a:ext uri="{FF2B5EF4-FFF2-40B4-BE49-F238E27FC236}">
                <a16:creationId xmlns:a16="http://schemas.microsoft.com/office/drawing/2014/main" id="{6440A9A6-1676-EB07-0143-78F08C58E9D7}"/>
              </a:ext>
            </a:extLst>
          </p:cNvPr>
          <p:cNvSpPr>
            <a:spLocks noGrp="1"/>
          </p:cNvSpPr>
          <p:nvPr>
            <p:ph type="body" sz="quarter" idx="20" hasCustomPrompt="1"/>
          </p:nvPr>
        </p:nvSpPr>
        <p:spPr>
          <a:xfrm>
            <a:off x="991208" y="168878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Efternavn</a:t>
            </a:r>
          </a:p>
        </p:txBody>
      </p:sp>
      <p:sp>
        <p:nvSpPr>
          <p:cNvPr id="26" name="Pladsholder til billede 5">
            <a:extLst>
              <a:ext uri="{FF2B5EF4-FFF2-40B4-BE49-F238E27FC236}">
                <a16:creationId xmlns:a16="http://schemas.microsoft.com/office/drawing/2014/main" id="{52F7139D-DBE9-49E3-AD47-49F68B4DA054}"/>
              </a:ext>
            </a:extLst>
          </p:cNvPr>
          <p:cNvSpPr>
            <a:spLocks noGrp="1" noChangeAspect="1"/>
          </p:cNvSpPr>
          <p:nvPr>
            <p:ph type="pic" sz="quarter" idx="21"/>
          </p:nvPr>
        </p:nvSpPr>
        <p:spPr>
          <a:xfrm>
            <a:off x="991208" y="2721034"/>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27" name="Pladsholder til tekst 3">
            <a:extLst>
              <a:ext uri="{FF2B5EF4-FFF2-40B4-BE49-F238E27FC236}">
                <a16:creationId xmlns:a16="http://schemas.microsoft.com/office/drawing/2014/main" id="{7D58E26F-CC21-2BE4-4DCF-13DA0A74D6A0}"/>
              </a:ext>
            </a:extLst>
          </p:cNvPr>
          <p:cNvSpPr>
            <a:spLocks noGrp="1"/>
          </p:cNvSpPr>
          <p:nvPr>
            <p:ph type="body" sz="quarter" idx="22" hasCustomPrompt="1"/>
          </p:nvPr>
        </p:nvSpPr>
        <p:spPr>
          <a:xfrm>
            <a:off x="991208" y="365075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Fornavn</a:t>
            </a:r>
          </a:p>
        </p:txBody>
      </p:sp>
      <p:sp>
        <p:nvSpPr>
          <p:cNvPr id="28" name="Pladsholder til tekst 3">
            <a:extLst>
              <a:ext uri="{FF2B5EF4-FFF2-40B4-BE49-F238E27FC236}">
                <a16:creationId xmlns:a16="http://schemas.microsoft.com/office/drawing/2014/main" id="{D38F5F6F-8901-83CA-0E99-FED48ED77742}"/>
              </a:ext>
            </a:extLst>
          </p:cNvPr>
          <p:cNvSpPr>
            <a:spLocks noGrp="1"/>
          </p:cNvSpPr>
          <p:nvPr>
            <p:ph type="body" sz="quarter" idx="23"/>
          </p:nvPr>
        </p:nvSpPr>
        <p:spPr>
          <a:xfrm>
            <a:off x="991208" y="3926301"/>
            <a:ext cx="1204528" cy="660558"/>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29" name="Pladsholder til tekst 3">
            <a:extLst>
              <a:ext uri="{FF2B5EF4-FFF2-40B4-BE49-F238E27FC236}">
                <a16:creationId xmlns:a16="http://schemas.microsoft.com/office/drawing/2014/main" id="{37092885-5257-BABB-4AA8-D3BEE0040E0B}"/>
              </a:ext>
            </a:extLst>
          </p:cNvPr>
          <p:cNvSpPr>
            <a:spLocks noGrp="1"/>
          </p:cNvSpPr>
          <p:nvPr>
            <p:ph type="body" sz="quarter" idx="24" hasCustomPrompt="1"/>
          </p:nvPr>
        </p:nvSpPr>
        <p:spPr>
          <a:xfrm>
            <a:off x="991208" y="378228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Efternavn</a:t>
            </a:r>
          </a:p>
        </p:txBody>
      </p:sp>
      <p:sp>
        <p:nvSpPr>
          <p:cNvPr id="30" name="Pladsholder til billede 5">
            <a:extLst>
              <a:ext uri="{FF2B5EF4-FFF2-40B4-BE49-F238E27FC236}">
                <a16:creationId xmlns:a16="http://schemas.microsoft.com/office/drawing/2014/main" id="{752348A9-5597-3F07-46DD-D20729280D57}"/>
              </a:ext>
            </a:extLst>
          </p:cNvPr>
          <p:cNvSpPr>
            <a:spLocks noGrp="1" noChangeAspect="1"/>
          </p:cNvSpPr>
          <p:nvPr>
            <p:ph type="pic" sz="quarter" idx="25"/>
          </p:nvPr>
        </p:nvSpPr>
        <p:spPr>
          <a:xfrm>
            <a:off x="3007432" y="627534"/>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31" name="Pladsholder til tekst 3">
            <a:extLst>
              <a:ext uri="{FF2B5EF4-FFF2-40B4-BE49-F238E27FC236}">
                <a16:creationId xmlns:a16="http://schemas.microsoft.com/office/drawing/2014/main" id="{A5F34681-D03A-D647-6930-18A3459EAFEF}"/>
              </a:ext>
            </a:extLst>
          </p:cNvPr>
          <p:cNvSpPr>
            <a:spLocks noGrp="1"/>
          </p:cNvSpPr>
          <p:nvPr>
            <p:ph type="body" sz="quarter" idx="26" hasCustomPrompt="1"/>
          </p:nvPr>
        </p:nvSpPr>
        <p:spPr>
          <a:xfrm>
            <a:off x="3007432" y="155725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Fornavn</a:t>
            </a:r>
          </a:p>
        </p:txBody>
      </p:sp>
      <p:sp>
        <p:nvSpPr>
          <p:cNvPr id="32" name="Pladsholder til tekst 3">
            <a:extLst>
              <a:ext uri="{FF2B5EF4-FFF2-40B4-BE49-F238E27FC236}">
                <a16:creationId xmlns:a16="http://schemas.microsoft.com/office/drawing/2014/main" id="{45577192-E8BA-EEE4-9B16-22FED0D7DF5A}"/>
              </a:ext>
            </a:extLst>
          </p:cNvPr>
          <p:cNvSpPr>
            <a:spLocks noGrp="1"/>
          </p:cNvSpPr>
          <p:nvPr>
            <p:ph type="body" sz="quarter" idx="27"/>
          </p:nvPr>
        </p:nvSpPr>
        <p:spPr>
          <a:xfrm>
            <a:off x="3007432" y="1832801"/>
            <a:ext cx="1204528" cy="660558"/>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33" name="Pladsholder til tekst 3">
            <a:extLst>
              <a:ext uri="{FF2B5EF4-FFF2-40B4-BE49-F238E27FC236}">
                <a16:creationId xmlns:a16="http://schemas.microsoft.com/office/drawing/2014/main" id="{5815B571-9779-C1AF-64F5-8EDE3B02F07A}"/>
              </a:ext>
            </a:extLst>
          </p:cNvPr>
          <p:cNvSpPr>
            <a:spLocks noGrp="1"/>
          </p:cNvSpPr>
          <p:nvPr>
            <p:ph type="body" sz="quarter" idx="28" hasCustomPrompt="1"/>
          </p:nvPr>
        </p:nvSpPr>
        <p:spPr>
          <a:xfrm>
            <a:off x="3007432" y="168878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Efternavn</a:t>
            </a:r>
          </a:p>
        </p:txBody>
      </p:sp>
      <p:sp>
        <p:nvSpPr>
          <p:cNvPr id="34" name="Pladsholder til billede 5">
            <a:extLst>
              <a:ext uri="{FF2B5EF4-FFF2-40B4-BE49-F238E27FC236}">
                <a16:creationId xmlns:a16="http://schemas.microsoft.com/office/drawing/2014/main" id="{B26DC89F-7A12-B691-C617-76B06988F9DF}"/>
              </a:ext>
            </a:extLst>
          </p:cNvPr>
          <p:cNvSpPr>
            <a:spLocks noGrp="1" noChangeAspect="1"/>
          </p:cNvSpPr>
          <p:nvPr>
            <p:ph type="pic" sz="quarter" idx="29"/>
          </p:nvPr>
        </p:nvSpPr>
        <p:spPr>
          <a:xfrm>
            <a:off x="3007432" y="2721034"/>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35" name="Pladsholder til tekst 3">
            <a:extLst>
              <a:ext uri="{FF2B5EF4-FFF2-40B4-BE49-F238E27FC236}">
                <a16:creationId xmlns:a16="http://schemas.microsoft.com/office/drawing/2014/main" id="{492FCA12-2486-24F2-1D95-2EB6D99E1A49}"/>
              </a:ext>
            </a:extLst>
          </p:cNvPr>
          <p:cNvSpPr>
            <a:spLocks noGrp="1"/>
          </p:cNvSpPr>
          <p:nvPr>
            <p:ph type="body" sz="quarter" idx="30" hasCustomPrompt="1"/>
          </p:nvPr>
        </p:nvSpPr>
        <p:spPr>
          <a:xfrm>
            <a:off x="3007432" y="365075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Fornavn</a:t>
            </a:r>
          </a:p>
        </p:txBody>
      </p:sp>
      <p:sp>
        <p:nvSpPr>
          <p:cNvPr id="36" name="Pladsholder til tekst 3">
            <a:extLst>
              <a:ext uri="{FF2B5EF4-FFF2-40B4-BE49-F238E27FC236}">
                <a16:creationId xmlns:a16="http://schemas.microsoft.com/office/drawing/2014/main" id="{AED307A9-CE03-126B-9BBF-4C71B9A5C87A}"/>
              </a:ext>
            </a:extLst>
          </p:cNvPr>
          <p:cNvSpPr>
            <a:spLocks noGrp="1"/>
          </p:cNvSpPr>
          <p:nvPr>
            <p:ph type="body" sz="quarter" idx="31"/>
          </p:nvPr>
        </p:nvSpPr>
        <p:spPr>
          <a:xfrm>
            <a:off x="3007432" y="3926301"/>
            <a:ext cx="1204528" cy="660558"/>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37" name="Pladsholder til tekst 3">
            <a:extLst>
              <a:ext uri="{FF2B5EF4-FFF2-40B4-BE49-F238E27FC236}">
                <a16:creationId xmlns:a16="http://schemas.microsoft.com/office/drawing/2014/main" id="{25770854-1AB2-BEED-49E5-50DBAEF9CC16}"/>
              </a:ext>
            </a:extLst>
          </p:cNvPr>
          <p:cNvSpPr>
            <a:spLocks noGrp="1"/>
          </p:cNvSpPr>
          <p:nvPr>
            <p:ph type="body" sz="quarter" idx="32" hasCustomPrompt="1"/>
          </p:nvPr>
        </p:nvSpPr>
        <p:spPr>
          <a:xfrm>
            <a:off x="3007432" y="378228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Efternavn</a:t>
            </a:r>
          </a:p>
        </p:txBody>
      </p:sp>
      <p:sp>
        <p:nvSpPr>
          <p:cNvPr id="38" name="Pladsholder til billede 5">
            <a:extLst>
              <a:ext uri="{FF2B5EF4-FFF2-40B4-BE49-F238E27FC236}">
                <a16:creationId xmlns:a16="http://schemas.microsoft.com/office/drawing/2014/main" id="{9A8839BE-BCDC-AD49-E7BA-A13DD595AE50}"/>
              </a:ext>
            </a:extLst>
          </p:cNvPr>
          <p:cNvSpPr>
            <a:spLocks noGrp="1" noChangeAspect="1"/>
          </p:cNvSpPr>
          <p:nvPr>
            <p:ph type="pic" sz="quarter" idx="33"/>
          </p:nvPr>
        </p:nvSpPr>
        <p:spPr>
          <a:xfrm>
            <a:off x="5004048" y="627534"/>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39" name="Pladsholder til tekst 3">
            <a:extLst>
              <a:ext uri="{FF2B5EF4-FFF2-40B4-BE49-F238E27FC236}">
                <a16:creationId xmlns:a16="http://schemas.microsoft.com/office/drawing/2014/main" id="{3C972379-45CA-485C-F05D-22EE26FF65AB}"/>
              </a:ext>
            </a:extLst>
          </p:cNvPr>
          <p:cNvSpPr>
            <a:spLocks noGrp="1"/>
          </p:cNvSpPr>
          <p:nvPr>
            <p:ph type="body" sz="quarter" idx="34" hasCustomPrompt="1"/>
          </p:nvPr>
        </p:nvSpPr>
        <p:spPr>
          <a:xfrm>
            <a:off x="5004048" y="155725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Fornavn</a:t>
            </a:r>
          </a:p>
        </p:txBody>
      </p:sp>
      <p:sp>
        <p:nvSpPr>
          <p:cNvPr id="40" name="Pladsholder til tekst 3">
            <a:extLst>
              <a:ext uri="{FF2B5EF4-FFF2-40B4-BE49-F238E27FC236}">
                <a16:creationId xmlns:a16="http://schemas.microsoft.com/office/drawing/2014/main" id="{D22ADD90-A469-EA83-BC5C-F6D540FE6EB6}"/>
              </a:ext>
            </a:extLst>
          </p:cNvPr>
          <p:cNvSpPr>
            <a:spLocks noGrp="1"/>
          </p:cNvSpPr>
          <p:nvPr>
            <p:ph type="body" sz="quarter" idx="35"/>
          </p:nvPr>
        </p:nvSpPr>
        <p:spPr>
          <a:xfrm>
            <a:off x="5004048" y="1832801"/>
            <a:ext cx="1204528" cy="660558"/>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41" name="Pladsholder til tekst 3">
            <a:extLst>
              <a:ext uri="{FF2B5EF4-FFF2-40B4-BE49-F238E27FC236}">
                <a16:creationId xmlns:a16="http://schemas.microsoft.com/office/drawing/2014/main" id="{B43AC2A4-EAF6-02C4-3DAD-7CA93700F67D}"/>
              </a:ext>
            </a:extLst>
          </p:cNvPr>
          <p:cNvSpPr>
            <a:spLocks noGrp="1"/>
          </p:cNvSpPr>
          <p:nvPr>
            <p:ph type="body" sz="quarter" idx="36" hasCustomPrompt="1"/>
          </p:nvPr>
        </p:nvSpPr>
        <p:spPr>
          <a:xfrm>
            <a:off x="5004048" y="168878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Efternavn</a:t>
            </a:r>
          </a:p>
        </p:txBody>
      </p:sp>
      <p:sp>
        <p:nvSpPr>
          <p:cNvPr id="42" name="Pladsholder til billede 5">
            <a:extLst>
              <a:ext uri="{FF2B5EF4-FFF2-40B4-BE49-F238E27FC236}">
                <a16:creationId xmlns:a16="http://schemas.microsoft.com/office/drawing/2014/main" id="{2017DEA4-D10B-DEE9-F34D-90B4E40282AB}"/>
              </a:ext>
            </a:extLst>
          </p:cNvPr>
          <p:cNvSpPr>
            <a:spLocks noGrp="1" noChangeAspect="1"/>
          </p:cNvSpPr>
          <p:nvPr>
            <p:ph type="pic" sz="quarter" idx="37"/>
          </p:nvPr>
        </p:nvSpPr>
        <p:spPr>
          <a:xfrm>
            <a:off x="5004048" y="2721034"/>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43" name="Pladsholder til tekst 3">
            <a:extLst>
              <a:ext uri="{FF2B5EF4-FFF2-40B4-BE49-F238E27FC236}">
                <a16:creationId xmlns:a16="http://schemas.microsoft.com/office/drawing/2014/main" id="{F3A62A56-01E8-4B90-7156-C3B55513FE68}"/>
              </a:ext>
            </a:extLst>
          </p:cNvPr>
          <p:cNvSpPr>
            <a:spLocks noGrp="1"/>
          </p:cNvSpPr>
          <p:nvPr>
            <p:ph type="body" sz="quarter" idx="38" hasCustomPrompt="1"/>
          </p:nvPr>
        </p:nvSpPr>
        <p:spPr>
          <a:xfrm>
            <a:off x="5004048" y="365075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Fornavn</a:t>
            </a:r>
          </a:p>
        </p:txBody>
      </p:sp>
      <p:sp>
        <p:nvSpPr>
          <p:cNvPr id="44" name="Pladsholder til tekst 3">
            <a:extLst>
              <a:ext uri="{FF2B5EF4-FFF2-40B4-BE49-F238E27FC236}">
                <a16:creationId xmlns:a16="http://schemas.microsoft.com/office/drawing/2014/main" id="{CA390537-41AA-96C4-BDC6-92205634F202}"/>
              </a:ext>
            </a:extLst>
          </p:cNvPr>
          <p:cNvSpPr>
            <a:spLocks noGrp="1"/>
          </p:cNvSpPr>
          <p:nvPr>
            <p:ph type="body" sz="quarter" idx="39"/>
          </p:nvPr>
        </p:nvSpPr>
        <p:spPr>
          <a:xfrm>
            <a:off x="5004048" y="3926301"/>
            <a:ext cx="1204528" cy="660558"/>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45" name="Pladsholder til tekst 3">
            <a:extLst>
              <a:ext uri="{FF2B5EF4-FFF2-40B4-BE49-F238E27FC236}">
                <a16:creationId xmlns:a16="http://schemas.microsoft.com/office/drawing/2014/main" id="{064E771F-2833-D7A8-474D-971E3EFAD4B6}"/>
              </a:ext>
            </a:extLst>
          </p:cNvPr>
          <p:cNvSpPr>
            <a:spLocks noGrp="1"/>
          </p:cNvSpPr>
          <p:nvPr>
            <p:ph type="body" sz="quarter" idx="40" hasCustomPrompt="1"/>
          </p:nvPr>
        </p:nvSpPr>
        <p:spPr>
          <a:xfrm>
            <a:off x="5004048" y="378228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Efternavn</a:t>
            </a:r>
          </a:p>
        </p:txBody>
      </p:sp>
      <p:sp>
        <p:nvSpPr>
          <p:cNvPr id="46" name="Pladsholder til billede 5">
            <a:extLst>
              <a:ext uri="{FF2B5EF4-FFF2-40B4-BE49-F238E27FC236}">
                <a16:creationId xmlns:a16="http://schemas.microsoft.com/office/drawing/2014/main" id="{55A0913D-6450-E057-A1B9-467BAE964666}"/>
              </a:ext>
            </a:extLst>
          </p:cNvPr>
          <p:cNvSpPr>
            <a:spLocks noGrp="1" noChangeAspect="1"/>
          </p:cNvSpPr>
          <p:nvPr>
            <p:ph type="pic" sz="quarter" idx="41"/>
          </p:nvPr>
        </p:nvSpPr>
        <p:spPr>
          <a:xfrm>
            <a:off x="7020272" y="627534"/>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47" name="Pladsholder til tekst 3">
            <a:extLst>
              <a:ext uri="{FF2B5EF4-FFF2-40B4-BE49-F238E27FC236}">
                <a16:creationId xmlns:a16="http://schemas.microsoft.com/office/drawing/2014/main" id="{E9A712D1-8090-90E2-5EDD-73545C2ED9E2}"/>
              </a:ext>
            </a:extLst>
          </p:cNvPr>
          <p:cNvSpPr>
            <a:spLocks noGrp="1"/>
          </p:cNvSpPr>
          <p:nvPr>
            <p:ph type="body" sz="quarter" idx="42" hasCustomPrompt="1"/>
          </p:nvPr>
        </p:nvSpPr>
        <p:spPr>
          <a:xfrm>
            <a:off x="7020272" y="155725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Fornavn</a:t>
            </a:r>
          </a:p>
        </p:txBody>
      </p:sp>
      <p:sp>
        <p:nvSpPr>
          <p:cNvPr id="48" name="Pladsholder til tekst 3">
            <a:extLst>
              <a:ext uri="{FF2B5EF4-FFF2-40B4-BE49-F238E27FC236}">
                <a16:creationId xmlns:a16="http://schemas.microsoft.com/office/drawing/2014/main" id="{56D11550-8BF7-6A1C-BCDF-73DEB114561C}"/>
              </a:ext>
            </a:extLst>
          </p:cNvPr>
          <p:cNvSpPr>
            <a:spLocks noGrp="1"/>
          </p:cNvSpPr>
          <p:nvPr>
            <p:ph type="body" sz="quarter" idx="43"/>
          </p:nvPr>
        </p:nvSpPr>
        <p:spPr>
          <a:xfrm>
            <a:off x="7020272" y="1832801"/>
            <a:ext cx="1204528" cy="660558"/>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49" name="Pladsholder til tekst 3">
            <a:extLst>
              <a:ext uri="{FF2B5EF4-FFF2-40B4-BE49-F238E27FC236}">
                <a16:creationId xmlns:a16="http://schemas.microsoft.com/office/drawing/2014/main" id="{17158A51-3540-2BEE-C30F-6B8CDD92F211}"/>
              </a:ext>
            </a:extLst>
          </p:cNvPr>
          <p:cNvSpPr>
            <a:spLocks noGrp="1"/>
          </p:cNvSpPr>
          <p:nvPr>
            <p:ph type="body" sz="quarter" idx="44" hasCustomPrompt="1"/>
          </p:nvPr>
        </p:nvSpPr>
        <p:spPr>
          <a:xfrm>
            <a:off x="7020272" y="168878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Efternavn</a:t>
            </a:r>
          </a:p>
        </p:txBody>
      </p:sp>
      <p:sp>
        <p:nvSpPr>
          <p:cNvPr id="50" name="Pladsholder til billede 5">
            <a:extLst>
              <a:ext uri="{FF2B5EF4-FFF2-40B4-BE49-F238E27FC236}">
                <a16:creationId xmlns:a16="http://schemas.microsoft.com/office/drawing/2014/main" id="{B7280D40-4DBE-58C9-F982-D5EB8480883F}"/>
              </a:ext>
            </a:extLst>
          </p:cNvPr>
          <p:cNvSpPr>
            <a:spLocks noGrp="1" noChangeAspect="1"/>
          </p:cNvSpPr>
          <p:nvPr>
            <p:ph type="pic" sz="quarter" idx="45"/>
          </p:nvPr>
        </p:nvSpPr>
        <p:spPr>
          <a:xfrm>
            <a:off x="7020272" y="2721034"/>
            <a:ext cx="864096" cy="864096"/>
          </a:xfrm>
          <a:prstGeom prst="rect">
            <a:avLst/>
          </a:prstGeom>
          <a:noFill/>
        </p:spPr>
        <p:txBody>
          <a:bodyPr lIns="72000" rIns="72000" anchor="t">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51" name="Pladsholder til tekst 3">
            <a:extLst>
              <a:ext uri="{FF2B5EF4-FFF2-40B4-BE49-F238E27FC236}">
                <a16:creationId xmlns:a16="http://schemas.microsoft.com/office/drawing/2014/main" id="{C66A282C-E1EF-CD39-FF37-01DC8A0ED527}"/>
              </a:ext>
            </a:extLst>
          </p:cNvPr>
          <p:cNvSpPr>
            <a:spLocks noGrp="1"/>
          </p:cNvSpPr>
          <p:nvPr>
            <p:ph type="body" sz="quarter" idx="46" hasCustomPrompt="1"/>
          </p:nvPr>
        </p:nvSpPr>
        <p:spPr>
          <a:xfrm>
            <a:off x="7020272" y="365075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Fornavn</a:t>
            </a:r>
          </a:p>
        </p:txBody>
      </p:sp>
      <p:sp>
        <p:nvSpPr>
          <p:cNvPr id="52" name="Pladsholder til tekst 3">
            <a:extLst>
              <a:ext uri="{FF2B5EF4-FFF2-40B4-BE49-F238E27FC236}">
                <a16:creationId xmlns:a16="http://schemas.microsoft.com/office/drawing/2014/main" id="{6B26AE57-DF32-3B12-88AA-D432FA981EFA}"/>
              </a:ext>
            </a:extLst>
          </p:cNvPr>
          <p:cNvSpPr>
            <a:spLocks noGrp="1"/>
          </p:cNvSpPr>
          <p:nvPr>
            <p:ph type="body" sz="quarter" idx="47"/>
          </p:nvPr>
        </p:nvSpPr>
        <p:spPr>
          <a:xfrm>
            <a:off x="7020272" y="3926301"/>
            <a:ext cx="1204528" cy="660558"/>
          </a:xfrm>
        </p:spPr>
        <p:txBody>
          <a:bodyPr rIns="0" anchor="t"/>
          <a:lstStyle>
            <a:lvl1pPr marL="0" indent="0" algn="l">
              <a:buNone/>
              <a:defRPr sz="700" b="0" i="0" kern="0" baseline="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53" name="Pladsholder til tekst 3">
            <a:extLst>
              <a:ext uri="{FF2B5EF4-FFF2-40B4-BE49-F238E27FC236}">
                <a16:creationId xmlns:a16="http://schemas.microsoft.com/office/drawing/2014/main" id="{70A575D0-4A19-2707-2E57-1C528C7BD752}"/>
              </a:ext>
            </a:extLst>
          </p:cNvPr>
          <p:cNvSpPr>
            <a:spLocks noGrp="1"/>
          </p:cNvSpPr>
          <p:nvPr>
            <p:ph type="body" sz="quarter" idx="48" hasCustomPrompt="1"/>
          </p:nvPr>
        </p:nvSpPr>
        <p:spPr>
          <a:xfrm>
            <a:off x="7020272" y="3782284"/>
            <a:ext cx="1204528" cy="108000"/>
          </a:xfrm>
        </p:spPr>
        <p:txBody>
          <a:bodyPr rIns="0" anchor="t"/>
          <a:lstStyle>
            <a:lvl1pPr marL="0" indent="0" algn="l">
              <a:buNone/>
              <a:defRPr sz="700" b="1" i="0" kern="0" baseline="0">
                <a:solidFill>
                  <a:schemeClr val="tx1"/>
                </a:solidFill>
                <a:latin typeface="Neue Haas Grotesk Text Pro" panose="020B0504020202020204" pitchFamily="34" charset="77"/>
              </a:defRPr>
            </a:lvl1pPr>
          </a:lstStyle>
          <a:p>
            <a:pPr lvl="0"/>
            <a:r>
              <a:rPr lang="da-DK" dirty="0"/>
              <a:t>Efternavn</a:t>
            </a:r>
          </a:p>
        </p:txBody>
      </p:sp>
    </p:spTree>
    <p:extLst>
      <p:ext uri="{BB962C8B-B14F-4D97-AF65-F5344CB8AC3E}">
        <p14:creationId xmlns:p14="http://schemas.microsoft.com/office/powerpoint/2010/main" val="8185576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Breakslide 1">
    <p:bg>
      <p:bgPr>
        <a:solidFill>
          <a:schemeClr val="bg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2CCE40-CB87-CF3D-3C78-4E5925E60970}"/>
              </a:ext>
            </a:extLst>
          </p:cNvPr>
          <p:cNvSpPr>
            <a:spLocks noGrp="1"/>
          </p:cNvSpPr>
          <p:nvPr>
            <p:ph type="title" hasCustomPrompt="1"/>
          </p:nvPr>
        </p:nvSpPr>
        <p:spPr>
          <a:xfrm>
            <a:off x="1512044" y="2175706"/>
            <a:ext cx="6119911" cy="792088"/>
          </a:xfrm>
        </p:spPr>
        <p:txBody>
          <a:bodyPr anchor="ctr"/>
          <a:lstStyle>
            <a:lvl1pPr algn="ctr">
              <a:defRPr sz="3200">
                <a:solidFill>
                  <a:schemeClr val="accent1"/>
                </a:solidFill>
              </a:defRPr>
            </a:lvl1pPr>
          </a:lstStyle>
          <a:p>
            <a:r>
              <a:rPr lang="da-DK" dirty="0"/>
              <a:t>Klik for at redigere titeltypografien </a:t>
            </a:r>
            <a:br>
              <a:rPr lang="da-DK" dirty="0"/>
            </a:br>
            <a:r>
              <a:rPr lang="da-DK" dirty="0"/>
              <a:t>i masteren</a:t>
            </a:r>
            <a:endParaRPr lang="en-GB" dirty="0"/>
          </a:p>
        </p:txBody>
      </p:sp>
      <p:sp>
        <p:nvSpPr>
          <p:cNvPr id="3" name="Pladsholder til tekst 6">
            <a:extLst>
              <a:ext uri="{FF2B5EF4-FFF2-40B4-BE49-F238E27FC236}">
                <a16:creationId xmlns:a16="http://schemas.microsoft.com/office/drawing/2014/main" id="{88E82764-40A9-FF34-977C-F956EE92FDAB}"/>
              </a:ext>
            </a:extLst>
          </p:cNvPr>
          <p:cNvSpPr>
            <a:spLocks noGrp="1"/>
          </p:cNvSpPr>
          <p:nvPr>
            <p:ph type="body" sz="quarter" idx="18"/>
          </p:nvPr>
        </p:nvSpPr>
        <p:spPr>
          <a:xfrm>
            <a:off x="186110" y="4728638"/>
            <a:ext cx="219600" cy="219600"/>
          </a:xfrm>
          <a:blipFill>
            <a:blip r:embed="rId2" cstate="print">
              <a:extLst>
                <a:ext uri="{28A0092B-C50C-407E-A947-70E740481C1C}">
                  <a14:useLocalDpi xmlns:a14="http://schemas.microsoft.com/office/drawing/2010/main"/>
                </a:ext>
              </a:extLst>
            </a:blip>
            <a:stretch>
              <a:fillRect/>
            </a:stretch>
          </a:blipFill>
        </p:spPr>
        <p:txBody>
          <a:bodyPr/>
          <a:lstStyle>
            <a:lvl1pPr marL="0" indent="0">
              <a:buNone/>
              <a:defRPr>
                <a:noFill/>
              </a:defRPr>
            </a:lvl1pPr>
          </a:lstStyle>
          <a:p>
            <a:pPr lvl="0"/>
            <a:r>
              <a:rPr lang="da-DK"/>
              <a:t>Klik for at redigere teksttypografierne i masteren</a:t>
            </a:r>
          </a:p>
        </p:txBody>
      </p:sp>
    </p:spTree>
    <p:extLst>
      <p:ext uri="{BB962C8B-B14F-4D97-AF65-F5344CB8AC3E}">
        <p14:creationId xmlns:p14="http://schemas.microsoft.com/office/powerpoint/2010/main" val="20183355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Breakslide 2">
    <p:spTree>
      <p:nvGrpSpPr>
        <p:cNvPr id="1" name=""/>
        <p:cNvGrpSpPr/>
        <p:nvPr/>
      </p:nvGrpSpPr>
      <p:grpSpPr>
        <a:xfrm>
          <a:off x="0" y="0"/>
          <a:ext cx="0" cy="0"/>
          <a:chOff x="0" y="0"/>
          <a:chExt cx="0" cy="0"/>
        </a:xfrm>
      </p:grpSpPr>
      <p:sp>
        <p:nvSpPr>
          <p:cNvPr id="6" name="Pladsholder til billede 5">
            <a:extLst>
              <a:ext uri="{FF2B5EF4-FFF2-40B4-BE49-F238E27FC236}">
                <a16:creationId xmlns:a16="http://schemas.microsoft.com/office/drawing/2014/main" id="{DD8828A6-E585-6B4F-A1C8-1DBE6955925F}"/>
              </a:ext>
            </a:extLst>
          </p:cNvPr>
          <p:cNvSpPr>
            <a:spLocks noGrp="1"/>
          </p:cNvSpPr>
          <p:nvPr>
            <p:ph type="pic" sz="quarter" idx="10"/>
          </p:nvPr>
        </p:nvSpPr>
        <p:spPr>
          <a:xfrm>
            <a:off x="0" y="0"/>
            <a:ext cx="9144000" cy="5143500"/>
          </a:xfrm>
          <a:solidFill>
            <a:srgbClr val="111111">
              <a:alpha val="10000"/>
            </a:srgbClr>
          </a:solidFill>
        </p:spPr>
        <p:txBody>
          <a:bodyPr>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3" name="Titel 2">
            <a:extLst>
              <a:ext uri="{FF2B5EF4-FFF2-40B4-BE49-F238E27FC236}">
                <a16:creationId xmlns:a16="http://schemas.microsoft.com/office/drawing/2014/main" id="{6CA1908E-B102-3A42-9341-8E6A8F89063B}"/>
              </a:ext>
            </a:extLst>
          </p:cNvPr>
          <p:cNvSpPr>
            <a:spLocks noGrp="1"/>
          </p:cNvSpPr>
          <p:nvPr>
            <p:ph type="title"/>
          </p:nvPr>
        </p:nvSpPr>
        <p:spPr>
          <a:xfrm>
            <a:off x="1619672" y="1419623"/>
            <a:ext cx="5904656" cy="1152128"/>
          </a:xfrm>
        </p:spPr>
        <p:txBody>
          <a:bodyPr anchor="b"/>
          <a:lstStyle>
            <a:lvl1pPr algn="ctr">
              <a:defRPr sz="3200" baseline="0">
                <a:solidFill>
                  <a:schemeClr val="bg1"/>
                </a:solidFill>
              </a:defRPr>
            </a:lvl1pPr>
          </a:lstStyle>
          <a:p>
            <a:r>
              <a:rPr lang="da-DK"/>
              <a:t>Klik for at redigere titeltypografien i masteren</a:t>
            </a:r>
            <a:endParaRPr lang="da-DK" dirty="0"/>
          </a:p>
        </p:txBody>
      </p:sp>
      <p:sp>
        <p:nvSpPr>
          <p:cNvPr id="4" name="Pladsholder til tekst 3">
            <a:extLst>
              <a:ext uri="{FF2B5EF4-FFF2-40B4-BE49-F238E27FC236}">
                <a16:creationId xmlns:a16="http://schemas.microsoft.com/office/drawing/2014/main" id="{C496093B-37A6-AD4C-9138-3E8BD436EBD5}"/>
              </a:ext>
            </a:extLst>
          </p:cNvPr>
          <p:cNvSpPr>
            <a:spLocks noGrp="1"/>
          </p:cNvSpPr>
          <p:nvPr>
            <p:ph type="body" sz="quarter" idx="15"/>
          </p:nvPr>
        </p:nvSpPr>
        <p:spPr>
          <a:xfrm>
            <a:off x="1907704" y="2715766"/>
            <a:ext cx="5328592" cy="1152128"/>
          </a:xfrm>
        </p:spPr>
        <p:txBody>
          <a:bodyPr rIns="0" anchor="t"/>
          <a:lstStyle>
            <a:lvl1pPr marL="0" indent="0" algn="ctr">
              <a:buNone/>
              <a:defRPr sz="1000" kern="0" baseline="0">
                <a:solidFill>
                  <a:schemeClr val="bg1"/>
                </a:solidFill>
              </a:defRPr>
            </a:lvl1pPr>
          </a:lstStyle>
          <a:p>
            <a:pPr lvl="0"/>
            <a:r>
              <a:rPr lang="da-DK"/>
              <a:t>Klik for at redigere teksttypografierne i masteren</a:t>
            </a:r>
          </a:p>
        </p:txBody>
      </p:sp>
      <p:sp>
        <p:nvSpPr>
          <p:cNvPr id="2" name="Pladsholder til tekst 6">
            <a:extLst>
              <a:ext uri="{FF2B5EF4-FFF2-40B4-BE49-F238E27FC236}">
                <a16:creationId xmlns:a16="http://schemas.microsoft.com/office/drawing/2014/main" id="{62788691-1556-FA1E-C496-6C79B160F7D5}"/>
              </a:ext>
            </a:extLst>
          </p:cNvPr>
          <p:cNvSpPr>
            <a:spLocks noGrp="1"/>
          </p:cNvSpPr>
          <p:nvPr>
            <p:ph type="body" sz="quarter" idx="18"/>
          </p:nvPr>
        </p:nvSpPr>
        <p:spPr>
          <a:xfrm>
            <a:off x="186110" y="4728638"/>
            <a:ext cx="219600" cy="219600"/>
          </a:xfrm>
          <a:blipFill>
            <a:blip r:embed="rId2" cstate="print">
              <a:extLst>
                <a:ext uri="{28A0092B-C50C-407E-A947-70E740481C1C}">
                  <a14:useLocalDpi xmlns:a14="http://schemas.microsoft.com/office/drawing/2010/main"/>
                </a:ext>
              </a:extLst>
            </a:blip>
            <a:stretch>
              <a:fillRect/>
            </a:stretch>
          </a:blipFill>
        </p:spPr>
        <p:txBody>
          <a:bodyPr/>
          <a:lstStyle>
            <a:lvl1pPr marL="0" indent="0">
              <a:buNone/>
              <a:defRPr>
                <a:noFill/>
              </a:defRPr>
            </a:lvl1pPr>
          </a:lstStyle>
          <a:p>
            <a:pPr lvl="0"/>
            <a:r>
              <a:rPr lang="da-DK"/>
              <a:t>Klik for at redigere teksttypografierne i masteren</a:t>
            </a:r>
          </a:p>
        </p:txBody>
      </p:sp>
    </p:spTree>
    <p:extLst>
      <p:ext uri="{BB962C8B-B14F-4D97-AF65-F5344CB8AC3E}">
        <p14:creationId xmlns:p14="http://schemas.microsoft.com/office/powerpoint/2010/main" val="3686354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Forside 2">
    <p:bg>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2CCE40-CB87-CF3D-3C78-4E5925E60970}"/>
              </a:ext>
            </a:extLst>
          </p:cNvPr>
          <p:cNvSpPr>
            <a:spLocks noGrp="1"/>
          </p:cNvSpPr>
          <p:nvPr>
            <p:ph type="title" hasCustomPrompt="1"/>
          </p:nvPr>
        </p:nvSpPr>
        <p:spPr>
          <a:xfrm>
            <a:off x="468313" y="1432426"/>
            <a:ext cx="6119911" cy="792088"/>
          </a:xfrm>
        </p:spPr>
        <p:txBody>
          <a:bodyPr anchor="b"/>
          <a:lstStyle>
            <a:lvl1pPr>
              <a:defRPr sz="3200">
                <a:solidFill>
                  <a:schemeClr val="bg2"/>
                </a:solidFill>
              </a:defRPr>
            </a:lvl1pPr>
          </a:lstStyle>
          <a:p>
            <a:r>
              <a:rPr lang="da-DK" dirty="0"/>
              <a:t>Klik for at redigere titeltypografien </a:t>
            </a:r>
            <a:br>
              <a:rPr lang="da-DK" dirty="0"/>
            </a:br>
            <a:r>
              <a:rPr lang="da-DK" dirty="0"/>
              <a:t>i masteren</a:t>
            </a:r>
            <a:endParaRPr lang="en-GB" dirty="0"/>
          </a:p>
        </p:txBody>
      </p:sp>
      <p:sp>
        <p:nvSpPr>
          <p:cNvPr id="6" name="Pladsholder til tekst 3">
            <a:extLst>
              <a:ext uri="{FF2B5EF4-FFF2-40B4-BE49-F238E27FC236}">
                <a16:creationId xmlns:a16="http://schemas.microsoft.com/office/drawing/2014/main" id="{5757799A-0EC8-8FFE-391A-C705EF55A04A}"/>
              </a:ext>
            </a:extLst>
          </p:cNvPr>
          <p:cNvSpPr>
            <a:spLocks noGrp="1"/>
          </p:cNvSpPr>
          <p:nvPr>
            <p:ph type="body" sz="quarter" idx="15"/>
          </p:nvPr>
        </p:nvSpPr>
        <p:spPr>
          <a:xfrm>
            <a:off x="468313" y="2386850"/>
            <a:ext cx="6119911" cy="1133807"/>
          </a:xfrm>
        </p:spPr>
        <p:txBody>
          <a:bodyPr rIns="0" anchor="t"/>
          <a:lstStyle>
            <a:lvl1pPr marL="0" indent="0" algn="l">
              <a:buNone/>
              <a:defRPr sz="1000" kern="0" baseline="0">
                <a:solidFill>
                  <a:schemeClr val="bg2"/>
                </a:solidFill>
              </a:defRPr>
            </a:lvl1pPr>
          </a:lstStyle>
          <a:p>
            <a:pPr lvl="0"/>
            <a:r>
              <a:rPr lang="da-DK"/>
              <a:t>Klik for at redigere teksttypografierne i masteren</a:t>
            </a:r>
          </a:p>
        </p:txBody>
      </p:sp>
      <p:sp>
        <p:nvSpPr>
          <p:cNvPr id="8" name="Pladsholder til tekst 6">
            <a:extLst>
              <a:ext uri="{FF2B5EF4-FFF2-40B4-BE49-F238E27FC236}">
                <a16:creationId xmlns:a16="http://schemas.microsoft.com/office/drawing/2014/main" id="{5E4B189C-EB9E-B29C-4996-6E838DA7927B}"/>
              </a:ext>
            </a:extLst>
          </p:cNvPr>
          <p:cNvSpPr>
            <a:spLocks noGrp="1"/>
          </p:cNvSpPr>
          <p:nvPr>
            <p:ph type="body" sz="quarter" idx="18"/>
          </p:nvPr>
        </p:nvSpPr>
        <p:spPr>
          <a:xfrm>
            <a:off x="186110" y="4728638"/>
            <a:ext cx="1321200" cy="219600"/>
          </a:xfrm>
          <a:blipFill>
            <a:blip r:embed="rId2" cstate="print">
              <a:lum bright="70000" contrast="-7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tretch>
              <a:fillRect/>
            </a:stretch>
          </a:blipFill>
        </p:spPr>
        <p:txBody>
          <a:bodyPr/>
          <a:lstStyle>
            <a:lvl1pPr marL="0" indent="0">
              <a:buNone/>
              <a:defRPr>
                <a:noFill/>
              </a:defRPr>
            </a:lvl1pPr>
          </a:lstStyle>
          <a:p>
            <a:pPr lvl="0"/>
            <a:r>
              <a:rPr lang="da-DK"/>
              <a:t>Klik for at redigere teksttypografierne i masteren</a:t>
            </a:r>
          </a:p>
        </p:txBody>
      </p:sp>
      <p:pic>
        <p:nvPicPr>
          <p:cNvPr id="3" name="Grafik 2">
            <a:extLst>
              <a:ext uri="{FF2B5EF4-FFF2-40B4-BE49-F238E27FC236}">
                <a16:creationId xmlns:a16="http://schemas.microsoft.com/office/drawing/2014/main" id="{F5965AB0-015A-C66F-16C5-72EE8BC8D51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741757" y="431651"/>
            <a:ext cx="931391" cy="4284398"/>
          </a:xfrm>
          <a:prstGeom prst="rect">
            <a:avLst/>
          </a:prstGeom>
        </p:spPr>
      </p:pic>
    </p:spTree>
    <p:extLst>
      <p:ext uri="{BB962C8B-B14F-4D97-AF65-F5344CB8AC3E}">
        <p14:creationId xmlns:p14="http://schemas.microsoft.com/office/powerpoint/2010/main" val="350141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Laptop">
    <p:bg>
      <p:bgPr>
        <a:solidFill>
          <a:schemeClr val="bg2"/>
        </a:solidFill>
        <a:effectLst/>
      </p:bgPr>
    </p:bg>
    <p:spTree>
      <p:nvGrpSpPr>
        <p:cNvPr id="1" name=""/>
        <p:cNvGrpSpPr/>
        <p:nvPr/>
      </p:nvGrpSpPr>
      <p:grpSpPr>
        <a:xfrm>
          <a:off x="0" y="0"/>
          <a:ext cx="0" cy="0"/>
          <a:chOff x="0" y="0"/>
          <a:chExt cx="0" cy="0"/>
        </a:xfrm>
      </p:grpSpPr>
      <p:pic>
        <p:nvPicPr>
          <p:cNvPr id="8" name="Billede 7">
            <a:extLst>
              <a:ext uri="{FF2B5EF4-FFF2-40B4-BE49-F238E27FC236}">
                <a16:creationId xmlns:a16="http://schemas.microsoft.com/office/drawing/2014/main" id="{35BA2296-979E-3FB0-09F8-0AD56B4FF9D6}"/>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2555776" y="788063"/>
            <a:ext cx="6408837" cy="4355437"/>
          </a:xfrm>
          <a:prstGeom prst="rect">
            <a:avLst/>
          </a:prstGeom>
        </p:spPr>
      </p:pic>
      <p:sp>
        <p:nvSpPr>
          <p:cNvPr id="6" name="Pladsholder til billede 5">
            <a:extLst>
              <a:ext uri="{FF2B5EF4-FFF2-40B4-BE49-F238E27FC236}">
                <a16:creationId xmlns:a16="http://schemas.microsoft.com/office/drawing/2014/main" id="{DD8828A6-E585-6B4F-A1C8-1DBE6955925F}"/>
              </a:ext>
            </a:extLst>
          </p:cNvPr>
          <p:cNvSpPr>
            <a:spLocks noGrp="1"/>
          </p:cNvSpPr>
          <p:nvPr>
            <p:ph type="pic" sz="quarter" idx="10"/>
          </p:nvPr>
        </p:nvSpPr>
        <p:spPr>
          <a:xfrm>
            <a:off x="3452326" y="931985"/>
            <a:ext cx="4744424" cy="3024319"/>
          </a:xfrm>
          <a:prstGeom prst="roundRect">
            <a:avLst>
              <a:gd name="adj" fmla="val 2571"/>
            </a:avLst>
          </a:prstGeom>
          <a:solidFill>
            <a:schemeClr val="bg2"/>
          </a:solidFill>
          <a:ln>
            <a:noFill/>
          </a:ln>
        </p:spPr>
        <p:txBody>
          <a:bodyPr>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3" name="Titel 2">
            <a:extLst>
              <a:ext uri="{FF2B5EF4-FFF2-40B4-BE49-F238E27FC236}">
                <a16:creationId xmlns:a16="http://schemas.microsoft.com/office/drawing/2014/main" id="{6CA1908E-B102-3A42-9341-8E6A8F89063B}"/>
              </a:ext>
            </a:extLst>
          </p:cNvPr>
          <p:cNvSpPr>
            <a:spLocks noGrp="1"/>
          </p:cNvSpPr>
          <p:nvPr>
            <p:ph type="title"/>
          </p:nvPr>
        </p:nvSpPr>
        <p:spPr>
          <a:xfrm>
            <a:off x="971600" y="2068092"/>
            <a:ext cx="2088232" cy="1152127"/>
          </a:xfrm>
        </p:spPr>
        <p:txBody>
          <a:bodyPr anchor="t"/>
          <a:lstStyle>
            <a:lvl1pPr algn="l">
              <a:defRPr sz="2200" baseline="0">
                <a:solidFill>
                  <a:schemeClr val="tx1"/>
                </a:solidFill>
                <a:latin typeface="Neue Haas Grotesk Text Pro" panose="020B0504020202020204" pitchFamily="34" charset="77"/>
              </a:defRPr>
            </a:lvl1pPr>
          </a:lstStyle>
          <a:p>
            <a:r>
              <a:rPr lang="da-DK"/>
              <a:t>Klik for at redigere titeltypografien i masteren</a:t>
            </a:r>
            <a:endParaRPr lang="da-DK" dirty="0"/>
          </a:p>
        </p:txBody>
      </p:sp>
      <p:sp>
        <p:nvSpPr>
          <p:cNvPr id="4" name="Pladsholder til tekst 3">
            <a:extLst>
              <a:ext uri="{FF2B5EF4-FFF2-40B4-BE49-F238E27FC236}">
                <a16:creationId xmlns:a16="http://schemas.microsoft.com/office/drawing/2014/main" id="{C496093B-37A6-AD4C-9138-3E8BD436EBD5}"/>
              </a:ext>
            </a:extLst>
          </p:cNvPr>
          <p:cNvSpPr>
            <a:spLocks noGrp="1"/>
          </p:cNvSpPr>
          <p:nvPr>
            <p:ph type="body" sz="quarter" idx="15"/>
          </p:nvPr>
        </p:nvSpPr>
        <p:spPr>
          <a:xfrm>
            <a:off x="971600" y="1635646"/>
            <a:ext cx="2088232" cy="360437"/>
          </a:xfrm>
        </p:spPr>
        <p:txBody>
          <a:bodyPr rIns="0" anchor="b"/>
          <a:lstStyle>
            <a:lvl1pPr marL="0" indent="0" algn="l">
              <a:buNone/>
              <a:defRPr sz="900" b="0" i="0" kern="0" cap="all" baseline="0">
                <a:solidFill>
                  <a:srgbClr val="878787"/>
                </a:solidFill>
                <a:latin typeface="Neue Haas Grotesk Text Pro" panose="020B0504020202020204" pitchFamily="34" charset="77"/>
              </a:defRPr>
            </a:lvl1pPr>
          </a:lstStyle>
          <a:p>
            <a:pPr lvl="0"/>
            <a:r>
              <a:rPr lang="da-DK"/>
              <a:t>Klik for at redigere teksttypografierne i masteren</a:t>
            </a:r>
          </a:p>
        </p:txBody>
      </p:sp>
      <p:sp>
        <p:nvSpPr>
          <p:cNvPr id="2" name="Pladsholder til tekst 6">
            <a:extLst>
              <a:ext uri="{FF2B5EF4-FFF2-40B4-BE49-F238E27FC236}">
                <a16:creationId xmlns:a16="http://schemas.microsoft.com/office/drawing/2014/main" id="{62788691-1556-FA1E-C496-6C79B160F7D5}"/>
              </a:ext>
            </a:extLst>
          </p:cNvPr>
          <p:cNvSpPr>
            <a:spLocks noGrp="1"/>
          </p:cNvSpPr>
          <p:nvPr>
            <p:ph type="body" sz="quarter" idx="18"/>
          </p:nvPr>
        </p:nvSpPr>
        <p:spPr>
          <a:xfrm>
            <a:off x="186110" y="4728638"/>
            <a:ext cx="219600" cy="219600"/>
          </a:xfrm>
          <a:blipFill>
            <a:blip r:embed="rId3" cstate="print">
              <a:extLst>
                <a:ext uri="{28A0092B-C50C-407E-A947-70E740481C1C}">
                  <a14:useLocalDpi xmlns:a14="http://schemas.microsoft.com/office/drawing/2010/main"/>
                </a:ext>
              </a:extLst>
            </a:blip>
            <a:stretch>
              <a:fillRect/>
            </a:stretch>
          </a:blipFill>
        </p:spPr>
        <p:txBody>
          <a:bodyPr/>
          <a:lstStyle>
            <a:lvl1pPr marL="0" indent="0">
              <a:buNone/>
              <a:defRPr>
                <a:noFill/>
                <a:latin typeface="Neue Haas Grotesk Text Pro" panose="020B0504020202020204" pitchFamily="34" charset="77"/>
              </a:defRPr>
            </a:lvl1pPr>
          </a:lstStyle>
          <a:p>
            <a:pPr lvl="0"/>
            <a:r>
              <a:rPr lang="da-DK"/>
              <a:t>Klik for at redigere teksttypografierne i masteren</a:t>
            </a:r>
          </a:p>
        </p:txBody>
      </p:sp>
    </p:spTree>
    <p:extLst>
      <p:ext uri="{BB962C8B-B14F-4D97-AF65-F5344CB8AC3E}">
        <p14:creationId xmlns:p14="http://schemas.microsoft.com/office/powerpoint/2010/main" val="22576254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Tablet">
    <p:bg>
      <p:bgPr>
        <a:solidFill>
          <a:schemeClr val="bg2"/>
        </a:solidFill>
        <a:effectLst/>
      </p:bgPr>
    </p:bg>
    <p:spTree>
      <p:nvGrpSpPr>
        <p:cNvPr id="1" name=""/>
        <p:cNvGrpSpPr/>
        <p:nvPr/>
      </p:nvGrpSpPr>
      <p:grpSpPr>
        <a:xfrm>
          <a:off x="0" y="0"/>
          <a:ext cx="0" cy="0"/>
          <a:chOff x="0" y="0"/>
          <a:chExt cx="0" cy="0"/>
        </a:xfrm>
      </p:grpSpPr>
      <p:pic>
        <p:nvPicPr>
          <p:cNvPr id="7" name="Billede 6">
            <a:extLst>
              <a:ext uri="{FF2B5EF4-FFF2-40B4-BE49-F238E27FC236}">
                <a16:creationId xmlns:a16="http://schemas.microsoft.com/office/drawing/2014/main" id="{990C8EEF-CE7A-51CE-1C18-940BF683D7EE}"/>
              </a:ext>
            </a:extLst>
          </p:cNvPr>
          <p:cNvPicPr>
            <a:picLocks/>
          </p:cNvPicPr>
          <p:nvPr/>
        </p:nvPicPr>
        <p:blipFill rotWithShape="1">
          <a:blip r:embed="rId2" cstate="print">
            <a:extLst>
              <a:ext uri="{28A0092B-C50C-407E-A947-70E740481C1C}">
                <a14:useLocalDpi xmlns:a14="http://schemas.microsoft.com/office/drawing/2010/main"/>
              </a:ext>
            </a:extLst>
          </a:blip>
          <a:srcRect/>
          <a:stretch/>
        </p:blipFill>
        <p:spPr>
          <a:xfrm>
            <a:off x="2411760" y="843558"/>
            <a:ext cx="6732240" cy="4299942"/>
          </a:xfrm>
          <a:prstGeom prst="rect">
            <a:avLst/>
          </a:prstGeom>
        </p:spPr>
      </p:pic>
      <p:sp>
        <p:nvSpPr>
          <p:cNvPr id="6" name="Pladsholder til billede 5">
            <a:extLst>
              <a:ext uri="{FF2B5EF4-FFF2-40B4-BE49-F238E27FC236}">
                <a16:creationId xmlns:a16="http://schemas.microsoft.com/office/drawing/2014/main" id="{DD8828A6-E585-6B4F-A1C8-1DBE6955925F}"/>
              </a:ext>
            </a:extLst>
          </p:cNvPr>
          <p:cNvSpPr>
            <a:spLocks noGrp="1"/>
          </p:cNvSpPr>
          <p:nvPr>
            <p:ph type="pic" sz="quarter" idx="10"/>
          </p:nvPr>
        </p:nvSpPr>
        <p:spPr>
          <a:xfrm>
            <a:off x="3452326" y="968122"/>
            <a:ext cx="4744424" cy="2988182"/>
          </a:xfrm>
          <a:prstGeom prst="roundRect">
            <a:avLst>
              <a:gd name="adj" fmla="val 2613"/>
            </a:avLst>
          </a:prstGeom>
          <a:solidFill>
            <a:schemeClr val="bg2"/>
          </a:solidFill>
          <a:ln>
            <a:noFill/>
          </a:ln>
        </p:spPr>
        <p:txBody>
          <a:bodyPr>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3" name="Titel 2">
            <a:extLst>
              <a:ext uri="{FF2B5EF4-FFF2-40B4-BE49-F238E27FC236}">
                <a16:creationId xmlns:a16="http://schemas.microsoft.com/office/drawing/2014/main" id="{6CA1908E-B102-3A42-9341-8E6A8F89063B}"/>
              </a:ext>
            </a:extLst>
          </p:cNvPr>
          <p:cNvSpPr>
            <a:spLocks noGrp="1"/>
          </p:cNvSpPr>
          <p:nvPr>
            <p:ph type="title"/>
          </p:nvPr>
        </p:nvSpPr>
        <p:spPr>
          <a:xfrm>
            <a:off x="971600" y="2068092"/>
            <a:ext cx="2088232" cy="1152127"/>
          </a:xfrm>
        </p:spPr>
        <p:txBody>
          <a:bodyPr anchor="t"/>
          <a:lstStyle>
            <a:lvl1pPr algn="l">
              <a:defRPr sz="2200" baseline="0">
                <a:solidFill>
                  <a:schemeClr val="tx1"/>
                </a:solidFill>
                <a:latin typeface="Neue Haas Grotesk Text Pro" panose="020B0504020202020204" pitchFamily="34" charset="77"/>
              </a:defRPr>
            </a:lvl1pPr>
          </a:lstStyle>
          <a:p>
            <a:r>
              <a:rPr lang="da-DK"/>
              <a:t>Klik for at redigere titeltypografien i masteren</a:t>
            </a:r>
            <a:endParaRPr lang="da-DK" dirty="0"/>
          </a:p>
        </p:txBody>
      </p:sp>
      <p:sp>
        <p:nvSpPr>
          <p:cNvPr id="4" name="Pladsholder til tekst 3">
            <a:extLst>
              <a:ext uri="{FF2B5EF4-FFF2-40B4-BE49-F238E27FC236}">
                <a16:creationId xmlns:a16="http://schemas.microsoft.com/office/drawing/2014/main" id="{C496093B-37A6-AD4C-9138-3E8BD436EBD5}"/>
              </a:ext>
            </a:extLst>
          </p:cNvPr>
          <p:cNvSpPr>
            <a:spLocks noGrp="1"/>
          </p:cNvSpPr>
          <p:nvPr>
            <p:ph type="body" sz="quarter" idx="15"/>
          </p:nvPr>
        </p:nvSpPr>
        <p:spPr>
          <a:xfrm>
            <a:off x="971600" y="1635646"/>
            <a:ext cx="2088232" cy="360437"/>
          </a:xfrm>
        </p:spPr>
        <p:txBody>
          <a:bodyPr rIns="0" anchor="b"/>
          <a:lstStyle>
            <a:lvl1pPr marL="0" indent="0" algn="l">
              <a:buNone/>
              <a:defRPr lang="da-DK" sz="900" b="0" i="0" kern="0" cap="all" baseline="0" smtClean="0">
                <a:solidFill>
                  <a:srgbClr val="878787"/>
                </a:solidFill>
                <a:latin typeface="Neue Haas Grotesk Text Pro" panose="020B0504020202020204" pitchFamily="34" charset="77"/>
                <a:ea typeface="+mn-ea"/>
                <a:cs typeface="Arial"/>
              </a:defRPr>
            </a:lvl1pPr>
          </a:lstStyle>
          <a:p>
            <a:pPr lvl="0"/>
            <a:r>
              <a:rPr lang="da-DK"/>
              <a:t>Klik for at redigere teksttypografierne i masteren</a:t>
            </a:r>
          </a:p>
        </p:txBody>
      </p:sp>
      <p:sp>
        <p:nvSpPr>
          <p:cNvPr id="2" name="Pladsholder til tekst 6">
            <a:extLst>
              <a:ext uri="{FF2B5EF4-FFF2-40B4-BE49-F238E27FC236}">
                <a16:creationId xmlns:a16="http://schemas.microsoft.com/office/drawing/2014/main" id="{62788691-1556-FA1E-C496-6C79B160F7D5}"/>
              </a:ext>
            </a:extLst>
          </p:cNvPr>
          <p:cNvSpPr>
            <a:spLocks noGrp="1"/>
          </p:cNvSpPr>
          <p:nvPr>
            <p:ph type="body" sz="quarter" idx="18"/>
          </p:nvPr>
        </p:nvSpPr>
        <p:spPr>
          <a:xfrm>
            <a:off x="186110" y="4728638"/>
            <a:ext cx="219600" cy="219600"/>
          </a:xfrm>
          <a:blipFill>
            <a:blip r:embed="rId3" cstate="print">
              <a:extLst>
                <a:ext uri="{28A0092B-C50C-407E-A947-70E740481C1C}">
                  <a14:useLocalDpi xmlns:a14="http://schemas.microsoft.com/office/drawing/2010/main"/>
                </a:ext>
              </a:extLst>
            </a:blip>
            <a:stretch>
              <a:fillRect/>
            </a:stretch>
          </a:blipFill>
        </p:spPr>
        <p:txBody>
          <a:bodyPr/>
          <a:lstStyle>
            <a:lvl1pPr marL="0" indent="0">
              <a:buNone/>
              <a:defRPr>
                <a:noFill/>
                <a:latin typeface="Neue Haas Grotesk Text Pro" panose="020B0504020202020204" pitchFamily="34" charset="77"/>
              </a:defRPr>
            </a:lvl1pPr>
          </a:lstStyle>
          <a:p>
            <a:pPr lvl="0"/>
            <a:r>
              <a:rPr lang="da-DK"/>
              <a:t>Klik for at redigere teksttypografierne i masteren</a:t>
            </a:r>
          </a:p>
        </p:txBody>
      </p:sp>
    </p:spTree>
    <p:extLst>
      <p:ext uri="{BB962C8B-B14F-4D97-AF65-F5344CB8AC3E}">
        <p14:creationId xmlns:p14="http://schemas.microsoft.com/office/powerpoint/2010/main" val="27734838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Smartphone">
    <p:bg>
      <p:bgPr>
        <a:solidFill>
          <a:schemeClr val="bg2"/>
        </a:solidFill>
        <a:effectLst/>
      </p:bgPr>
    </p:bg>
    <p:spTree>
      <p:nvGrpSpPr>
        <p:cNvPr id="1" name=""/>
        <p:cNvGrpSpPr/>
        <p:nvPr/>
      </p:nvGrpSpPr>
      <p:grpSpPr>
        <a:xfrm>
          <a:off x="0" y="0"/>
          <a:ext cx="0" cy="0"/>
          <a:chOff x="0" y="0"/>
          <a:chExt cx="0" cy="0"/>
        </a:xfrm>
      </p:grpSpPr>
      <p:pic>
        <p:nvPicPr>
          <p:cNvPr id="8" name="Billede 7">
            <a:extLst>
              <a:ext uri="{FF2B5EF4-FFF2-40B4-BE49-F238E27FC236}">
                <a16:creationId xmlns:a16="http://schemas.microsoft.com/office/drawing/2014/main" id="{E5159541-E76D-3FB8-C96E-91B4E9E95D0E}"/>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3776216" y="484188"/>
            <a:ext cx="4180683" cy="4659312"/>
          </a:xfrm>
          <a:prstGeom prst="rect">
            <a:avLst/>
          </a:prstGeom>
        </p:spPr>
      </p:pic>
      <p:sp>
        <p:nvSpPr>
          <p:cNvPr id="6" name="Pladsholder til billede 5">
            <a:extLst>
              <a:ext uri="{FF2B5EF4-FFF2-40B4-BE49-F238E27FC236}">
                <a16:creationId xmlns:a16="http://schemas.microsoft.com/office/drawing/2014/main" id="{DD8828A6-E585-6B4F-A1C8-1DBE6955925F}"/>
              </a:ext>
            </a:extLst>
          </p:cNvPr>
          <p:cNvSpPr>
            <a:spLocks noGrp="1"/>
          </p:cNvSpPr>
          <p:nvPr>
            <p:ph type="pic" sz="quarter" idx="10"/>
          </p:nvPr>
        </p:nvSpPr>
        <p:spPr>
          <a:xfrm>
            <a:off x="4921251" y="541909"/>
            <a:ext cx="1895474" cy="4094608"/>
          </a:xfrm>
          <a:prstGeom prst="roundRect">
            <a:avLst>
              <a:gd name="adj" fmla="val 3616"/>
            </a:avLst>
          </a:prstGeom>
          <a:solidFill>
            <a:schemeClr val="bg2"/>
          </a:solidFill>
          <a:ln>
            <a:noFill/>
          </a:ln>
        </p:spPr>
        <p:txBody>
          <a:bodyPr>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3" name="Titel 2">
            <a:extLst>
              <a:ext uri="{FF2B5EF4-FFF2-40B4-BE49-F238E27FC236}">
                <a16:creationId xmlns:a16="http://schemas.microsoft.com/office/drawing/2014/main" id="{6CA1908E-B102-3A42-9341-8E6A8F89063B}"/>
              </a:ext>
            </a:extLst>
          </p:cNvPr>
          <p:cNvSpPr>
            <a:spLocks noGrp="1"/>
          </p:cNvSpPr>
          <p:nvPr>
            <p:ph type="title"/>
          </p:nvPr>
        </p:nvSpPr>
        <p:spPr>
          <a:xfrm>
            <a:off x="971600" y="2068092"/>
            <a:ext cx="2088232" cy="1152127"/>
          </a:xfrm>
        </p:spPr>
        <p:txBody>
          <a:bodyPr anchor="t"/>
          <a:lstStyle>
            <a:lvl1pPr algn="l">
              <a:defRPr sz="2200" baseline="0">
                <a:solidFill>
                  <a:schemeClr val="tx1"/>
                </a:solidFill>
                <a:latin typeface="Neue Haas Grotesk Text Pro" panose="020B0504020202020204" pitchFamily="34" charset="77"/>
              </a:defRPr>
            </a:lvl1pPr>
          </a:lstStyle>
          <a:p>
            <a:r>
              <a:rPr lang="da-DK"/>
              <a:t>Klik for at redigere titeltypografien i masteren</a:t>
            </a:r>
            <a:endParaRPr lang="da-DK" dirty="0"/>
          </a:p>
        </p:txBody>
      </p:sp>
      <p:sp>
        <p:nvSpPr>
          <p:cNvPr id="4" name="Pladsholder til tekst 3">
            <a:extLst>
              <a:ext uri="{FF2B5EF4-FFF2-40B4-BE49-F238E27FC236}">
                <a16:creationId xmlns:a16="http://schemas.microsoft.com/office/drawing/2014/main" id="{C496093B-37A6-AD4C-9138-3E8BD436EBD5}"/>
              </a:ext>
            </a:extLst>
          </p:cNvPr>
          <p:cNvSpPr>
            <a:spLocks noGrp="1"/>
          </p:cNvSpPr>
          <p:nvPr>
            <p:ph type="body" sz="quarter" idx="15"/>
          </p:nvPr>
        </p:nvSpPr>
        <p:spPr>
          <a:xfrm>
            <a:off x="971600" y="1635646"/>
            <a:ext cx="2088232" cy="360437"/>
          </a:xfrm>
        </p:spPr>
        <p:txBody>
          <a:bodyPr rIns="0" anchor="b"/>
          <a:lstStyle>
            <a:lvl1pPr marL="0" indent="0" algn="l">
              <a:buNone/>
              <a:defRPr lang="da-DK" sz="900" b="0" i="0" kern="0" cap="all" baseline="0" smtClean="0">
                <a:solidFill>
                  <a:srgbClr val="878787"/>
                </a:solidFill>
                <a:latin typeface="Neue Haas Grotesk Text Pro" panose="020B0504020202020204" pitchFamily="34" charset="77"/>
                <a:ea typeface="+mn-ea"/>
                <a:cs typeface="Arial"/>
              </a:defRPr>
            </a:lvl1pPr>
          </a:lstStyle>
          <a:p>
            <a:pPr lvl="0"/>
            <a:r>
              <a:rPr lang="da-DK"/>
              <a:t>Klik for at redigere teksttypografierne i masteren</a:t>
            </a:r>
          </a:p>
        </p:txBody>
      </p:sp>
      <p:sp>
        <p:nvSpPr>
          <p:cNvPr id="2" name="Pladsholder til tekst 6">
            <a:extLst>
              <a:ext uri="{FF2B5EF4-FFF2-40B4-BE49-F238E27FC236}">
                <a16:creationId xmlns:a16="http://schemas.microsoft.com/office/drawing/2014/main" id="{62788691-1556-FA1E-C496-6C79B160F7D5}"/>
              </a:ext>
            </a:extLst>
          </p:cNvPr>
          <p:cNvSpPr>
            <a:spLocks noGrp="1"/>
          </p:cNvSpPr>
          <p:nvPr>
            <p:ph type="body" sz="quarter" idx="18"/>
          </p:nvPr>
        </p:nvSpPr>
        <p:spPr>
          <a:xfrm>
            <a:off x="186110" y="4728638"/>
            <a:ext cx="219600" cy="219600"/>
          </a:xfrm>
          <a:blipFill>
            <a:blip r:embed="rId3" cstate="print">
              <a:extLst>
                <a:ext uri="{28A0092B-C50C-407E-A947-70E740481C1C}">
                  <a14:useLocalDpi xmlns:a14="http://schemas.microsoft.com/office/drawing/2010/main"/>
                </a:ext>
              </a:extLst>
            </a:blip>
            <a:stretch>
              <a:fillRect/>
            </a:stretch>
          </a:blipFill>
        </p:spPr>
        <p:txBody>
          <a:bodyPr/>
          <a:lstStyle>
            <a:lvl1pPr marL="0" indent="0">
              <a:buNone/>
              <a:defRPr>
                <a:noFill/>
                <a:latin typeface="Neue Haas Grotesk Text Pro" panose="020B0504020202020204" pitchFamily="34" charset="77"/>
              </a:defRPr>
            </a:lvl1pPr>
          </a:lstStyle>
          <a:p>
            <a:pPr lvl="0"/>
            <a:r>
              <a:rPr lang="da-DK"/>
              <a:t>Klik for at redigere teksttypografierne i masteren</a:t>
            </a:r>
          </a:p>
        </p:txBody>
      </p:sp>
    </p:spTree>
    <p:extLst>
      <p:ext uri="{BB962C8B-B14F-4D97-AF65-F5344CB8AC3E}">
        <p14:creationId xmlns:p14="http://schemas.microsoft.com/office/powerpoint/2010/main" val="19753116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itat">
    <p:bg>
      <p:bgPr>
        <a:solidFill>
          <a:schemeClr val="bg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A7503E-2469-3E05-3EA0-4DF2EED4DD8F}"/>
              </a:ext>
            </a:extLst>
          </p:cNvPr>
          <p:cNvSpPr>
            <a:spLocks noGrp="1"/>
          </p:cNvSpPr>
          <p:nvPr>
            <p:ph type="title"/>
          </p:nvPr>
        </p:nvSpPr>
        <p:spPr>
          <a:xfrm>
            <a:off x="1691680" y="1635744"/>
            <a:ext cx="6552728" cy="1296045"/>
          </a:xfrm>
        </p:spPr>
        <p:txBody>
          <a:bodyPr/>
          <a:lstStyle>
            <a:lvl1pPr>
              <a:defRPr>
                <a:solidFill>
                  <a:schemeClr val="accent1"/>
                </a:solidFill>
              </a:defRPr>
            </a:lvl1pPr>
          </a:lstStyle>
          <a:p>
            <a:r>
              <a:rPr lang="da-DK"/>
              <a:t>Klik for at redigere titeltypografien i masteren</a:t>
            </a:r>
            <a:endParaRPr lang="en-GB" dirty="0"/>
          </a:p>
        </p:txBody>
      </p:sp>
      <p:sp>
        <p:nvSpPr>
          <p:cNvPr id="3" name="Pladsholder til tekst 3">
            <a:extLst>
              <a:ext uri="{FF2B5EF4-FFF2-40B4-BE49-F238E27FC236}">
                <a16:creationId xmlns:a16="http://schemas.microsoft.com/office/drawing/2014/main" id="{F479E89F-175C-C02F-72CE-0AE3ABC83953}"/>
              </a:ext>
            </a:extLst>
          </p:cNvPr>
          <p:cNvSpPr>
            <a:spLocks noGrp="1"/>
          </p:cNvSpPr>
          <p:nvPr>
            <p:ph type="body" sz="quarter" idx="15"/>
          </p:nvPr>
        </p:nvSpPr>
        <p:spPr>
          <a:xfrm>
            <a:off x="1691680" y="2931790"/>
            <a:ext cx="6552728" cy="216024"/>
          </a:xfrm>
        </p:spPr>
        <p:txBody>
          <a:bodyPr rIns="0" anchor="t"/>
          <a:lstStyle>
            <a:lvl1pPr marL="0" indent="0" algn="l">
              <a:buNone/>
              <a:defRPr sz="1000" kern="0" baseline="0">
                <a:solidFill>
                  <a:schemeClr val="accent1"/>
                </a:solidFill>
              </a:defRPr>
            </a:lvl1pPr>
          </a:lstStyle>
          <a:p>
            <a:pPr lvl="0"/>
            <a:r>
              <a:rPr lang="da-DK"/>
              <a:t>Klik for at redigere teksttypografierne i masteren</a:t>
            </a:r>
          </a:p>
        </p:txBody>
      </p:sp>
      <p:pic>
        <p:nvPicPr>
          <p:cNvPr id="7" name="Billede 6">
            <a:extLst>
              <a:ext uri="{FF2B5EF4-FFF2-40B4-BE49-F238E27FC236}">
                <a16:creationId xmlns:a16="http://schemas.microsoft.com/office/drawing/2014/main" id="{9305FE54-DDF6-0A14-2408-33976177F0B2}"/>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5576" y="1332632"/>
            <a:ext cx="683537" cy="503659"/>
          </a:xfrm>
          <a:prstGeom prst="rect">
            <a:avLst/>
          </a:prstGeom>
        </p:spPr>
      </p:pic>
    </p:spTree>
    <p:extLst>
      <p:ext uri="{BB962C8B-B14F-4D97-AF65-F5344CB8AC3E}">
        <p14:creationId xmlns:p14="http://schemas.microsoft.com/office/powerpoint/2010/main" val="12867958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Afsluttende information">
    <p:spTree>
      <p:nvGrpSpPr>
        <p:cNvPr id="1" name=""/>
        <p:cNvGrpSpPr/>
        <p:nvPr/>
      </p:nvGrpSpPr>
      <p:grpSpPr>
        <a:xfrm>
          <a:off x="0" y="0"/>
          <a:ext cx="0" cy="0"/>
          <a:chOff x="0" y="0"/>
          <a:chExt cx="0" cy="0"/>
        </a:xfrm>
      </p:grpSpPr>
      <p:sp>
        <p:nvSpPr>
          <p:cNvPr id="5" name="Pladsholder til billede 5">
            <a:extLst>
              <a:ext uri="{FF2B5EF4-FFF2-40B4-BE49-F238E27FC236}">
                <a16:creationId xmlns:a16="http://schemas.microsoft.com/office/drawing/2014/main" id="{21388F4B-459C-62E7-B17F-7FDB3EC404BB}"/>
              </a:ext>
            </a:extLst>
          </p:cNvPr>
          <p:cNvSpPr>
            <a:spLocks noGrp="1"/>
          </p:cNvSpPr>
          <p:nvPr>
            <p:ph type="pic" sz="quarter" idx="12"/>
          </p:nvPr>
        </p:nvSpPr>
        <p:spPr>
          <a:xfrm>
            <a:off x="0" y="0"/>
            <a:ext cx="4572000" cy="5143499"/>
          </a:xfrm>
        </p:spPr>
        <p:txBody>
          <a:bodyPr>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4" name="Pladsholder til tekst 3">
            <a:extLst>
              <a:ext uri="{FF2B5EF4-FFF2-40B4-BE49-F238E27FC236}">
                <a16:creationId xmlns:a16="http://schemas.microsoft.com/office/drawing/2014/main" id="{E4635518-A0E4-AE02-8A01-B963156D663C}"/>
              </a:ext>
            </a:extLst>
          </p:cNvPr>
          <p:cNvSpPr>
            <a:spLocks noGrp="1"/>
          </p:cNvSpPr>
          <p:nvPr>
            <p:ph type="body" sz="quarter" idx="10"/>
          </p:nvPr>
        </p:nvSpPr>
        <p:spPr>
          <a:xfrm>
            <a:off x="5148263" y="1419225"/>
            <a:ext cx="2880121" cy="216421"/>
          </a:xfrm>
        </p:spPr>
        <p:txBody>
          <a:bodyPr/>
          <a:lstStyle>
            <a:lvl1pPr marL="0" indent="0">
              <a:buNone/>
              <a:defRPr sz="900" b="1" i="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3" name="Pladsholder til tekst 6">
            <a:extLst>
              <a:ext uri="{FF2B5EF4-FFF2-40B4-BE49-F238E27FC236}">
                <a16:creationId xmlns:a16="http://schemas.microsoft.com/office/drawing/2014/main" id="{AA27B9A2-5D4D-7109-EA87-D243A871B710}"/>
              </a:ext>
            </a:extLst>
          </p:cNvPr>
          <p:cNvSpPr>
            <a:spLocks noGrp="1"/>
          </p:cNvSpPr>
          <p:nvPr>
            <p:ph type="body" sz="quarter" idx="18"/>
          </p:nvPr>
        </p:nvSpPr>
        <p:spPr>
          <a:xfrm>
            <a:off x="186110" y="4728638"/>
            <a:ext cx="219600" cy="219600"/>
          </a:xfrm>
          <a:blipFill>
            <a:blip r:embed="rId2" cstate="print">
              <a:extLst>
                <a:ext uri="{28A0092B-C50C-407E-A947-70E740481C1C}">
                  <a14:useLocalDpi xmlns:a14="http://schemas.microsoft.com/office/drawing/2010/main"/>
                </a:ext>
              </a:extLst>
            </a:blip>
            <a:stretch>
              <a:fillRect/>
            </a:stretch>
          </a:blipFill>
        </p:spPr>
        <p:txBody>
          <a:bodyPr/>
          <a:lstStyle>
            <a:lvl1pPr marL="0" indent="0">
              <a:buNone/>
              <a:defRPr>
                <a:noFill/>
              </a:defRPr>
            </a:lvl1pPr>
          </a:lstStyle>
          <a:p>
            <a:pPr lvl="0"/>
            <a:r>
              <a:rPr lang="da-DK"/>
              <a:t>Klik for at redigere teksttypografierne i masteren</a:t>
            </a:r>
          </a:p>
        </p:txBody>
      </p:sp>
      <p:sp>
        <p:nvSpPr>
          <p:cNvPr id="9" name="Pladsholder til tekst 8">
            <a:extLst>
              <a:ext uri="{FF2B5EF4-FFF2-40B4-BE49-F238E27FC236}">
                <a16:creationId xmlns:a16="http://schemas.microsoft.com/office/drawing/2014/main" id="{44FB3C53-B6B9-8DE9-14A0-F134E791ED7E}"/>
              </a:ext>
            </a:extLst>
          </p:cNvPr>
          <p:cNvSpPr>
            <a:spLocks noGrp="1" noChangeAspect="1"/>
          </p:cNvSpPr>
          <p:nvPr>
            <p:ph type="body" sz="quarter" idx="19"/>
          </p:nvPr>
        </p:nvSpPr>
        <p:spPr>
          <a:xfrm>
            <a:off x="5148263" y="1635646"/>
            <a:ext cx="1188000" cy="1188000"/>
          </a:xfrm>
          <a:solidFill>
            <a:schemeClr val="bg2"/>
          </a:solidFill>
        </p:spPr>
        <p:txBody>
          <a:bodyPr lIns="144000" tIns="72000" rIns="144000" bIns="72000" anchor="ctr"/>
          <a:lstStyle>
            <a:lvl1pPr marL="0" indent="0" algn="ctr">
              <a:buNone/>
              <a:defRPr sz="800" b="0" i="0">
                <a:latin typeface="Neue Haas Grotesk Text Pro" panose="020B0504020202020204" pitchFamily="34" charset="77"/>
              </a:defRPr>
            </a:lvl1pPr>
            <a:lvl2pPr marL="72000" indent="0" algn="ctr">
              <a:buNone/>
              <a:defRPr sz="700" b="0" i="0">
                <a:latin typeface="Helvetica" pitchFamily="2" charset="0"/>
              </a:defRPr>
            </a:lvl2pPr>
            <a:lvl3pPr marL="252000" indent="0" algn="ctr">
              <a:buNone/>
              <a:defRPr sz="600" b="0" i="0">
                <a:latin typeface="Helvetica" pitchFamily="2" charset="0"/>
              </a:defRPr>
            </a:lvl3pPr>
            <a:lvl4pPr marL="378000" indent="0" algn="ctr">
              <a:buFont typeface="Arial" panose="020B0604020202020204" pitchFamily="34" charset="0"/>
              <a:buNone/>
              <a:defRPr sz="700" b="0" i="0">
                <a:latin typeface="Helvetica" pitchFamily="2" charset="0"/>
              </a:defRPr>
            </a:lvl4pPr>
            <a:lvl5pPr marL="252000" indent="0" algn="ctr">
              <a:buNone/>
              <a:defRPr sz="600" b="0" i="0">
                <a:latin typeface="Helvetica" pitchFamily="2" charset="0"/>
              </a:defRPr>
            </a:lvl5pPr>
          </a:lstStyle>
          <a:p>
            <a:pPr lvl="0"/>
            <a:r>
              <a:rPr lang="da-DK"/>
              <a:t>Klik for at redigere teksttypografierne i masteren</a:t>
            </a:r>
          </a:p>
        </p:txBody>
      </p:sp>
      <p:sp>
        <p:nvSpPr>
          <p:cNvPr id="13" name="Pladsholder til tekst 8">
            <a:extLst>
              <a:ext uri="{FF2B5EF4-FFF2-40B4-BE49-F238E27FC236}">
                <a16:creationId xmlns:a16="http://schemas.microsoft.com/office/drawing/2014/main" id="{3D9F1629-6815-2D36-E116-E5D22010D8C2}"/>
              </a:ext>
            </a:extLst>
          </p:cNvPr>
          <p:cNvSpPr>
            <a:spLocks noGrp="1" noChangeAspect="1"/>
          </p:cNvSpPr>
          <p:nvPr>
            <p:ph type="body" sz="quarter" idx="20"/>
          </p:nvPr>
        </p:nvSpPr>
        <p:spPr>
          <a:xfrm>
            <a:off x="5148263" y="2975896"/>
            <a:ext cx="1188000" cy="1188000"/>
          </a:xfrm>
          <a:solidFill>
            <a:schemeClr val="bg2"/>
          </a:solidFill>
        </p:spPr>
        <p:txBody>
          <a:bodyPr lIns="144000" tIns="72000" rIns="144000" bIns="72000" anchor="ctr"/>
          <a:lstStyle>
            <a:lvl1pPr marL="0" indent="0" algn="ctr">
              <a:buNone/>
              <a:defRPr sz="800" b="0" i="0">
                <a:latin typeface="Neue Haas Grotesk Text Pro" panose="020B0504020202020204" pitchFamily="34" charset="77"/>
              </a:defRPr>
            </a:lvl1pPr>
            <a:lvl2pPr marL="72000" indent="0" algn="ctr">
              <a:buNone/>
              <a:defRPr sz="700" b="0" i="0">
                <a:latin typeface="Helvetica" pitchFamily="2" charset="0"/>
              </a:defRPr>
            </a:lvl2pPr>
            <a:lvl3pPr marL="252000" indent="0" algn="ctr">
              <a:buNone/>
              <a:defRPr sz="600" b="0" i="0">
                <a:latin typeface="Helvetica" pitchFamily="2" charset="0"/>
              </a:defRPr>
            </a:lvl3pPr>
            <a:lvl4pPr marL="378000" indent="0" algn="ctr">
              <a:buFont typeface="Arial" panose="020B0604020202020204" pitchFamily="34" charset="0"/>
              <a:buNone/>
              <a:defRPr sz="700" b="0" i="0">
                <a:latin typeface="Helvetica" pitchFamily="2" charset="0"/>
              </a:defRPr>
            </a:lvl4pPr>
            <a:lvl5pPr marL="252000" indent="0" algn="ctr">
              <a:buNone/>
              <a:defRPr sz="600" b="0" i="0">
                <a:latin typeface="Helvetica" pitchFamily="2" charset="0"/>
              </a:defRPr>
            </a:lvl5pPr>
          </a:lstStyle>
          <a:p>
            <a:pPr lvl="0"/>
            <a:r>
              <a:rPr lang="da-DK"/>
              <a:t>Klik for at redigere teksttypografierne i masteren</a:t>
            </a:r>
          </a:p>
        </p:txBody>
      </p:sp>
      <p:sp>
        <p:nvSpPr>
          <p:cNvPr id="14" name="Pladsholder til tekst 8">
            <a:extLst>
              <a:ext uri="{FF2B5EF4-FFF2-40B4-BE49-F238E27FC236}">
                <a16:creationId xmlns:a16="http://schemas.microsoft.com/office/drawing/2014/main" id="{51D22C36-A4AD-B530-07AC-5C2F4E49745E}"/>
              </a:ext>
            </a:extLst>
          </p:cNvPr>
          <p:cNvSpPr>
            <a:spLocks noGrp="1" noChangeAspect="1"/>
          </p:cNvSpPr>
          <p:nvPr>
            <p:ph type="body" sz="quarter" idx="21"/>
          </p:nvPr>
        </p:nvSpPr>
        <p:spPr>
          <a:xfrm>
            <a:off x="6516216" y="1635646"/>
            <a:ext cx="1188000" cy="2528250"/>
          </a:xfrm>
          <a:solidFill>
            <a:schemeClr val="bg2"/>
          </a:solidFill>
        </p:spPr>
        <p:txBody>
          <a:bodyPr lIns="144000" tIns="72000" rIns="144000" bIns="72000" anchor="ctr"/>
          <a:lstStyle>
            <a:lvl1pPr marL="0" indent="0" algn="ctr">
              <a:buNone/>
              <a:defRPr sz="800" b="0" i="0">
                <a:latin typeface="Neue Haas Grotesk Text Pro" panose="020B0504020202020204" pitchFamily="34" charset="77"/>
              </a:defRPr>
            </a:lvl1pPr>
            <a:lvl2pPr marL="72000" indent="0" algn="ctr">
              <a:buNone/>
              <a:defRPr sz="700" b="0" i="0">
                <a:latin typeface="Helvetica" pitchFamily="2" charset="0"/>
              </a:defRPr>
            </a:lvl2pPr>
            <a:lvl3pPr marL="252000" indent="0" algn="ctr">
              <a:buNone/>
              <a:defRPr sz="600" b="0" i="0">
                <a:latin typeface="Helvetica" pitchFamily="2" charset="0"/>
              </a:defRPr>
            </a:lvl3pPr>
            <a:lvl4pPr marL="378000" indent="0" algn="ctr">
              <a:buFont typeface="Arial" panose="020B0604020202020204" pitchFamily="34" charset="0"/>
              <a:buNone/>
              <a:defRPr sz="700" b="0" i="0">
                <a:latin typeface="Helvetica" pitchFamily="2" charset="0"/>
              </a:defRPr>
            </a:lvl4pPr>
            <a:lvl5pPr marL="252000" indent="0" algn="ctr">
              <a:buNone/>
              <a:defRPr sz="600" b="0" i="0">
                <a:latin typeface="Helvetica" pitchFamily="2" charset="0"/>
              </a:defRPr>
            </a:lvl5pPr>
          </a:lstStyle>
          <a:p>
            <a:pPr lvl="0"/>
            <a:r>
              <a:rPr lang="da-DK"/>
              <a:t>Klik for at redigere teksttypografierne i masteren</a:t>
            </a:r>
          </a:p>
        </p:txBody>
      </p:sp>
    </p:spTree>
    <p:extLst>
      <p:ext uri="{BB962C8B-B14F-4D97-AF65-F5344CB8AC3E}">
        <p14:creationId xmlns:p14="http://schemas.microsoft.com/office/powerpoint/2010/main" val="2071597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Forside 1">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2CCE40-CB87-CF3D-3C78-4E5925E60970}"/>
              </a:ext>
            </a:extLst>
          </p:cNvPr>
          <p:cNvSpPr>
            <a:spLocks noGrp="1"/>
          </p:cNvSpPr>
          <p:nvPr>
            <p:ph type="title" hasCustomPrompt="1"/>
          </p:nvPr>
        </p:nvSpPr>
        <p:spPr>
          <a:xfrm>
            <a:off x="4577724" y="1432426"/>
            <a:ext cx="4133844" cy="792088"/>
          </a:xfrm>
        </p:spPr>
        <p:txBody>
          <a:bodyPr/>
          <a:lstStyle/>
          <a:p>
            <a:r>
              <a:rPr lang="da-DK" dirty="0"/>
              <a:t>Klik for at redigere titeltypografien </a:t>
            </a:r>
            <a:br>
              <a:rPr lang="da-DK" dirty="0"/>
            </a:br>
            <a:r>
              <a:rPr lang="da-DK" dirty="0"/>
              <a:t>i masteren</a:t>
            </a:r>
            <a:endParaRPr lang="en-GB" dirty="0"/>
          </a:p>
        </p:txBody>
      </p:sp>
      <p:sp>
        <p:nvSpPr>
          <p:cNvPr id="5" name="Pladsholder til billede 4">
            <a:extLst>
              <a:ext uri="{FF2B5EF4-FFF2-40B4-BE49-F238E27FC236}">
                <a16:creationId xmlns:a16="http://schemas.microsoft.com/office/drawing/2014/main" id="{BA85E7DA-4203-7EC9-6E21-3D96E20746BA}"/>
              </a:ext>
            </a:extLst>
          </p:cNvPr>
          <p:cNvSpPr>
            <a:spLocks noGrp="1"/>
          </p:cNvSpPr>
          <p:nvPr>
            <p:ph type="pic" sz="quarter" idx="10"/>
          </p:nvPr>
        </p:nvSpPr>
        <p:spPr>
          <a:xfrm>
            <a:off x="0" y="1"/>
            <a:ext cx="4211638" cy="5143500"/>
          </a:xfrm>
        </p:spPr>
        <p:txBody>
          <a:bodyPr/>
          <a:lstStyle>
            <a:lvl1pPr marL="0" indent="0" algn="ctr">
              <a:buNone/>
              <a:defRPr sz="900" b="0" i="0">
                <a:latin typeface="Neue Haas Grotesk Text Pro" panose="020B0504020202020204" pitchFamily="34" charset="77"/>
              </a:defRPr>
            </a:lvl1pPr>
          </a:lstStyle>
          <a:p>
            <a:r>
              <a:rPr lang="da-DK" dirty="0"/>
              <a:t>Klik på ikonet for at tilføje et billede</a:t>
            </a:r>
            <a:endParaRPr lang="en-GB" dirty="0"/>
          </a:p>
        </p:txBody>
      </p:sp>
      <p:sp>
        <p:nvSpPr>
          <p:cNvPr id="6" name="Pladsholder til tekst 3">
            <a:extLst>
              <a:ext uri="{FF2B5EF4-FFF2-40B4-BE49-F238E27FC236}">
                <a16:creationId xmlns:a16="http://schemas.microsoft.com/office/drawing/2014/main" id="{5757799A-0EC8-8FFE-391A-C705EF55A04A}"/>
              </a:ext>
            </a:extLst>
          </p:cNvPr>
          <p:cNvSpPr>
            <a:spLocks noGrp="1"/>
          </p:cNvSpPr>
          <p:nvPr>
            <p:ph type="body" sz="quarter" idx="15"/>
          </p:nvPr>
        </p:nvSpPr>
        <p:spPr>
          <a:xfrm>
            <a:off x="4577724" y="2386850"/>
            <a:ext cx="4103688" cy="1133807"/>
          </a:xfrm>
        </p:spPr>
        <p:txBody>
          <a:bodyPr rIns="0" anchor="t"/>
          <a:lstStyle>
            <a:lvl1pPr marL="0" indent="0" algn="l">
              <a:buNone/>
              <a:defRPr sz="1000" kern="0" baseline="0">
                <a:solidFill>
                  <a:schemeClr val="tx1"/>
                </a:solidFill>
              </a:defRPr>
            </a:lvl1pPr>
          </a:lstStyle>
          <a:p>
            <a:pPr lvl="0"/>
            <a:r>
              <a:rPr lang="da-DK"/>
              <a:t>Klik for at redigere teksttypografierne i masteren</a:t>
            </a:r>
          </a:p>
        </p:txBody>
      </p:sp>
      <p:sp>
        <p:nvSpPr>
          <p:cNvPr id="8" name="Pladsholder til tekst 6">
            <a:extLst>
              <a:ext uri="{FF2B5EF4-FFF2-40B4-BE49-F238E27FC236}">
                <a16:creationId xmlns:a16="http://schemas.microsoft.com/office/drawing/2014/main" id="{5E4B189C-EB9E-B29C-4996-6E838DA7927B}"/>
              </a:ext>
            </a:extLst>
          </p:cNvPr>
          <p:cNvSpPr>
            <a:spLocks noGrp="1"/>
          </p:cNvSpPr>
          <p:nvPr>
            <p:ph type="body" sz="quarter" idx="18"/>
          </p:nvPr>
        </p:nvSpPr>
        <p:spPr>
          <a:xfrm>
            <a:off x="186110" y="4728638"/>
            <a:ext cx="1321200" cy="219600"/>
          </a:xfrm>
          <a:blipFill>
            <a:blip r:embed="rId2" cstate="print">
              <a:extLst>
                <a:ext uri="{28A0092B-C50C-407E-A947-70E740481C1C}">
                  <a14:useLocalDpi xmlns:a14="http://schemas.microsoft.com/office/drawing/2010/main"/>
                </a:ext>
              </a:extLst>
            </a:blip>
            <a:stretch>
              <a:fillRect/>
            </a:stretch>
          </a:blipFill>
        </p:spPr>
        <p:txBody>
          <a:bodyPr/>
          <a:lstStyle>
            <a:lvl1pPr marL="0" indent="0">
              <a:buNone/>
              <a:defRPr>
                <a:noFill/>
              </a:defRPr>
            </a:lvl1pPr>
          </a:lstStyle>
          <a:p>
            <a:pPr lvl="0"/>
            <a:r>
              <a:rPr lang="da-DK"/>
              <a:t>Klik for at redigere teksttypografierne i masteren</a:t>
            </a:r>
          </a:p>
        </p:txBody>
      </p:sp>
      <p:pic>
        <p:nvPicPr>
          <p:cNvPr id="4" name="Billede 3">
            <a:extLst>
              <a:ext uri="{FF2B5EF4-FFF2-40B4-BE49-F238E27FC236}">
                <a16:creationId xmlns:a16="http://schemas.microsoft.com/office/drawing/2014/main" id="{1DF2657B-0646-B25C-D39F-5EE3E2823314}"/>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8748588" y="4732213"/>
            <a:ext cx="216025" cy="216025"/>
          </a:xfrm>
          <a:prstGeom prst="rect">
            <a:avLst/>
          </a:prstGeom>
        </p:spPr>
      </p:pic>
      <p:sp>
        <p:nvSpPr>
          <p:cNvPr id="3" name="Pladsholder til tekst 5">
            <a:extLst>
              <a:ext uri="{FF2B5EF4-FFF2-40B4-BE49-F238E27FC236}">
                <a16:creationId xmlns:a16="http://schemas.microsoft.com/office/drawing/2014/main" id="{18343D45-F3C0-F194-BF94-81A130D972C1}"/>
              </a:ext>
            </a:extLst>
          </p:cNvPr>
          <p:cNvSpPr>
            <a:spLocks noGrp="1"/>
          </p:cNvSpPr>
          <p:nvPr>
            <p:ph type="body" sz="quarter" idx="11"/>
          </p:nvPr>
        </p:nvSpPr>
        <p:spPr>
          <a:xfrm>
            <a:off x="4577725" y="1160278"/>
            <a:ext cx="4103687" cy="144190"/>
          </a:xfrm>
        </p:spPr>
        <p:txBody>
          <a:bodyPr lIns="14400" rIns="0"/>
          <a:lstStyle>
            <a:lvl1pPr marL="0" indent="0">
              <a:buFont typeface="Arial" panose="020B0604020202020204" pitchFamily="34" charset="0"/>
              <a:buNone/>
              <a:defRPr sz="900" b="0" i="0" cap="all" baseline="0">
                <a:solidFill>
                  <a:schemeClr val="accent1"/>
                </a:solidFill>
                <a:latin typeface="Neue Haas Grotesk Text Pro" panose="020B0504020202020204" pitchFamily="34" charset="77"/>
              </a:defRPr>
            </a:lvl1pPr>
            <a:lvl2pPr marL="72000" indent="0">
              <a:buNone/>
              <a:defRPr sz="1000">
                <a:latin typeface="Helvetica" pitchFamily="2" charset="0"/>
              </a:defRPr>
            </a:lvl2pPr>
            <a:lvl3pPr marL="252000" indent="0">
              <a:buNone/>
              <a:defRPr sz="1000">
                <a:latin typeface="Helvetica" pitchFamily="2" charset="0"/>
              </a:defRPr>
            </a:lvl3pPr>
            <a:lvl4pPr marL="378000" indent="0">
              <a:buFont typeface="Arial" panose="020B0604020202020204" pitchFamily="34" charset="0"/>
              <a:buNone/>
              <a:defRPr sz="1000">
                <a:latin typeface="Helvetica" pitchFamily="2" charset="0"/>
              </a:defRPr>
            </a:lvl4pPr>
            <a:lvl5pPr marL="252000" indent="0">
              <a:buNone/>
              <a:defRPr sz="1000">
                <a:latin typeface="Helvetica" pitchFamily="2" charset="0"/>
              </a:defRPr>
            </a:lvl5pPr>
          </a:lstStyle>
          <a:p>
            <a:pPr lvl="0"/>
            <a:r>
              <a:rPr lang="da-DK"/>
              <a:t>Klik for at redigere teksttypografierne i masteren</a:t>
            </a:r>
          </a:p>
        </p:txBody>
      </p:sp>
    </p:spTree>
    <p:extLst>
      <p:ext uri="{BB962C8B-B14F-4D97-AF65-F5344CB8AC3E}">
        <p14:creationId xmlns:p14="http://schemas.microsoft.com/office/powerpoint/2010/main" val="1637005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Overskrift +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002998-56E0-B41C-4611-6E392593EFA3}"/>
              </a:ext>
            </a:extLst>
          </p:cNvPr>
          <p:cNvSpPr>
            <a:spLocks noGrp="1"/>
          </p:cNvSpPr>
          <p:nvPr>
            <p:ph type="title"/>
          </p:nvPr>
        </p:nvSpPr>
        <p:spPr/>
        <p:txBody>
          <a:bodyPr/>
          <a:lstStyle/>
          <a:p>
            <a:r>
              <a:rPr lang="da-DK"/>
              <a:t>Klik for at redigere titeltypografien i masteren</a:t>
            </a:r>
            <a:endParaRPr lang="en-GB" dirty="0"/>
          </a:p>
        </p:txBody>
      </p:sp>
      <p:sp>
        <p:nvSpPr>
          <p:cNvPr id="4" name="Pladsholder til tekst 3">
            <a:extLst>
              <a:ext uri="{FF2B5EF4-FFF2-40B4-BE49-F238E27FC236}">
                <a16:creationId xmlns:a16="http://schemas.microsoft.com/office/drawing/2014/main" id="{E4635518-A0E4-AE02-8A01-B963156D663C}"/>
              </a:ext>
            </a:extLst>
          </p:cNvPr>
          <p:cNvSpPr>
            <a:spLocks noGrp="1"/>
          </p:cNvSpPr>
          <p:nvPr>
            <p:ph type="body" sz="quarter" idx="10"/>
          </p:nvPr>
        </p:nvSpPr>
        <p:spPr>
          <a:xfrm>
            <a:off x="468313" y="1419225"/>
            <a:ext cx="8207376" cy="3168650"/>
          </a:xfrm>
        </p:spPr>
        <p:txBody>
          <a:bodyPr/>
          <a:lstStyle/>
          <a:p>
            <a:pPr lvl="0"/>
            <a:r>
              <a:rPr lang="da-DK"/>
              <a:t>Klik for at redigere teksttypografierne i masteren</a:t>
            </a:r>
          </a:p>
          <a:p>
            <a:pPr lvl="1"/>
            <a:r>
              <a:rPr lang="da-DK"/>
              <a:t>Andet niveau</a:t>
            </a:r>
          </a:p>
          <a:p>
            <a:pPr lvl="2"/>
            <a:r>
              <a:rPr lang="da-DK"/>
              <a:t>Tredje niveau</a:t>
            </a:r>
          </a:p>
        </p:txBody>
      </p:sp>
      <p:sp>
        <p:nvSpPr>
          <p:cNvPr id="6" name="Pladsholder til tekst 5">
            <a:extLst>
              <a:ext uri="{FF2B5EF4-FFF2-40B4-BE49-F238E27FC236}">
                <a16:creationId xmlns:a16="http://schemas.microsoft.com/office/drawing/2014/main" id="{0E6AF5B2-3A69-1F49-DA1A-FED935DE13C4}"/>
              </a:ext>
            </a:extLst>
          </p:cNvPr>
          <p:cNvSpPr>
            <a:spLocks noGrp="1"/>
          </p:cNvSpPr>
          <p:nvPr>
            <p:ph type="body" sz="quarter" idx="11"/>
          </p:nvPr>
        </p:nvSpPr>
        <p:spPr>
          <a:xfrm>
            <a:off x="468313" y="339998"/>
            <a:ext cx="4103687" cy="144190"/>
          </a:xfrm>
        </p:spPr>
        <p:txBody>
          <a:bodyPr lIns="14400" rIns="0"/>
          <a:lstStyle>
            <a:lvl1pPr marL="0" indent="0">
              <a:buFont typeface="Arial" panose="020B0604020202020204" pitchFamily="34" charset="0"/>
              <a:buNone/>
              <a:defRPr sz="900" b="0" i="0" cap="all" baseline="0">
                <a:solidFill>
                  <a:srgbClr val="878787"/>
                </a:solidFill>
                <a:latin typeface="Neue Haas Grotesk Text Pro" panose="020B0504020202020204" pitchFamily="34" charset="77"/>
              </a:defRPr>
            </a:lvl1pPr>
            <a:lvl2pPr marL="72000" indent="0">
              <a:buNone/>
              <a:defRPr sz="1000">
                <a:latin typeface="Helvetica" pitchFamily="2" charset="0"/>
              </a:defRPr>
            </a:lvl2pPr>
            <a:lvl3pPr marL="252000" indent="0">
              <a:buNone/>
              <a:defRPr sz="1000">
                <a:latin typeface="Helvetica" pitchFamily="2" charset="0"/>
              </a:defRPr>
            </a:lvl3pPr>
            <a:lvl4pPr marL="378000" indent="0">
              <a:buFont typeface="Arial" panose="020B0604020202020204" pitchFamily="34" charset="0"/>
              <a:buNone/>
              <a:defRPr sz="1000">
                <a:latin typeface="Helvetica" pitchFamily="2" charset="0"/>
              </a:defRPr>
            </a:lvl4pPr>
            <a:lvl5pPr marL="252000" indent="0">
              <a:buNone/>
              <a:defRPr sz="1000">
                <a:latin typeface="Helvetica" pitchFamily="2" charset="0"/>
              </a:defRPr>
            </a:lvl5pPr>
          </a:lstStyle>
          <a:p>
            <a:pPr lvl="0"/>
            <a:r>
              <a:rPr lang="da-DK"/>
              <a:t>Klik for at redigere teksttypografierne i masteren</a:t>
            </a:r>
          </a:p>
        </p:txBody>
      </p:sp>
    </p:spTree>
    <p:extLst>
      <p:ext uri="{BB962C8B-B14F-4D97-AF65-F5344CB8AC3E}">
        <p14:creationId xmlns:p14="http://schemas.microsoft.com/office/powerpoint/2010/main" val="2949411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002998-56E0-B41C-4611-6E392593EFA3}"/>
              </a:ext>
            </a:extLst>
          </p:cNvPr>
          <p:cNvSpPr>
            <a:spLocks noGrp="1"/>
          </p:cNvSpPr>
          <p:nvPr>
            <p:ph type="title"/>
          </p:nvPr>
        </p:nvSpPr>
        <p:spPr/>
        <p:txBody>
          <a:bodyPr/>
          <a:lstStyle/>
          <a:p>
            <a:r>
              <a:rPr lang="da-DK"/>
              <a:t>Klik for at redigere titeltypografien i masteren</a:t>
            </a:r>
            <a:endParaRPr lang="en-GB" dirty="0"/>
          </a:p>
        </p:txBody>
      </p:sp>
      <p:sp>
        <p:nvSpPr>
          <p:cNvPr id="6" name="Pladsholder til tekst 5">
            <a:extLst>
              <a:ext uri="{FF2B5EF4-FFF2-40B4-BE49-F238E27FC236}">
                <a16:creationId xmlns:a16="http://schemas.microsoft.com/office/drawing/2014/main" id="{0E6AF5B2-3A69-1F49-DA1A-FED935DE13C4}"/>
              </a:ext>
            </a:extLst>
          </p:cNvPr>
          <p:cNvSpPr>
            <a:spLocks noGrp="1"/>
          </p:cNvSpPr>
          <p:nvPr>
            <p:ph type="body" sz="quarter" idx="11"/>
          </p:nvPr>
        </p:nvSpPr>
        <p:spPr>
          <a:xfrm>
            <a:off x="468313" y="339998"/>
            <a:ext cx="4103687" cy="144190"/>
          </a:xfrm>
        </p:spPr>
        <p:txBody>
          <a:bodyPr lIns="14400" rIns="0"/>
          <a:lstStyle>
            <a:lvl1pPr marL="0" indent="0">
              <a:buFont typeface="Arial" panose="020B0604020202020204" pitchFamily="34" charset="0"/>
              <a:buNone/>
              <a:defRPr sz="900" b="0" i="0" cap="all" baseline="0">
                <a:solidFill>
                  <a:srgbClr val="878787"/>
                </a:solidFill>
                <a:latin typeface="Neue Haas Grotesk Text Pro" panose="020B0504020202020204" pitchFamily="34" charset="77"/>
              </a:defRPr>
            </a:lvl1pPr>
            <a:lvl2pPr marL="72000" indent="0">
              <a:buNone/>
              <a:defRPr sz="1000">
                <a:latin typeface="Helvetica" pitchFamily="2" charset="0"/>
              </a:defRPr>
            </a:lvl2pPr>
            <a:lvl3pPr marL="252000" indent="0">
              <a:buNone/>
              <a:defRPr sz="1000">
                <a:latin typeface="Helvetica" pitchFamily="2" charset="0"/>
              </a:defRPr>
            </a:lvl3pPr>
            <a:lvl4pPr marL="378000" indent="0">
              <a:buFont typeface="Arial" panose="020B0604020202020204" pitchFamily="34" charset="0"/>
              <a:buNone/>
              <a:defRPr sz="1000">
                <a:latin typeface="Helvetica" pitchFamily="2" charset="0"/>
              </a:defRPr>
            </a:lvl4pPr>
            <a:lvl5pPr marL="252000" indent="0">
              <a:buNone/>
              <a:defRPr sz="1000">
                <a:latin typeface="Helvetica" pitchFamily="2" charset="0"/>
              </a:defRPr>
            </a:lvl5pPr>
          </a:lstStyle>
          <a:p>
            <a:pPr lvl="0"/>
            <a:r>
              <a:rPr lang="da-DK"/>
              <a:t>Klik for at redigere teksttypografierne i masteren</a:t>
            </a:r>
          </a:p>
        </p:txBody>
      </p:sp>
    </p:spTree>
    <p:extLst>
      <p:ext uri="{BB962C8B-B14F-4D97-AF65-F5344CB8AC3E}">
        <p14:creationId xmlns:p14="http://schemas.microsoft.com/office/powerpoint/2010/main" val="1777472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raktisk information">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002998-56E0-B41C-4611-6E392593EFA3}"/>
              </a:ext>
            </a:extLst>
          </p:cNvPr>
          <p:cNvSpPr>
            <a:spLocks noGrp="1"/>
          </p:cNvSpPr>
          <p:nvPr>
            <p:ph type="title"/>
          </p:nvPr>
        </p:nvSpPr>
        <p:spPr>
          <a:xfrm>
            <a:off x="468313" y="555625"/>
            <a:ext cx="4103687" cy="647973"/>
          </a:xfrm>
        </p:spPr>
        <p:txBody>
          <a:bodyPr/>
          <a:lstStyle/>
          <a:p>
            <a:r>
              <a:rPr lang="da-DK"/>
              <a:t>Klik for at redigere titeltypografien i masteren</a:t>
            </a:r>
            <a:endParaRPr lang="en-GB" dirty="0"/>
          </a:p>
        </p:txBody>
      </p:sp>
      <p:sp>
        <p:nvSpPr>
          <p:cNvPr id="4" name="Pladsholder til tekst 3">
            <a:extLst>
              <a:ext uri="{FF2B5EF4-FFF2-40B4-BE49-F238E27FC236}">
                <a16:creationId xmlns:a16="http://schemas.microsoft.com/office/drawing/2014/main" id="{E4635518-A0E4-AE02-8A01-B963156D663C}"/>
              </a:ext>
            </a:extLst>
          </p:cNvPr>
          <p:cNvSpPr>
            <a:spLocks noGrp="1"/>
          </p:cNvSpPr>
          <p:nvPr>
            <p:ph type="body" sz="quarter" idx="10"/>
          </p:nvPr>
        </p:nvSpPr>
        <p:spPr>
          <a:xfrm>
            <a:off x="5148263" y="1419225"/>
            <a:ext cx="3527425" cy="216421"/>
          </a:xfrm>
        </p:spPr>
        <p:txBody>
          <a:bodyPr/>
          <a:lstStyle>
            <a:lvl1pPr marL="0" indent="0">
              <a:buNone/>
              <a:defRPr sz="900" b="1" i="0">
                <a:solidFill>
                  <a:schemeClr val="tx1"/>
                </a:solidFill>
                <a:latin typeface="Neue Haas Grotesk Text Pro" panose="020B0504020202020204" pitchFamily="34" charset="77"/>
              </a:defRPr>
            </a:lvl1pPr>
          </a:lstStyle>
          <a:p>
            <a:pPr lvl="0"/>
            <a:r>
              <a:rPr lang="da-DK"/>
              <a:t>Klik for at redigere teksttypografierne i masteren</a:t>
            </a:r>
          </a:p>
        </p:txBody>
      </p:sp>
      <p:sp>
        <p:nvSpPr>
          <p:cNvPr id="6" name="Pladsholder til tekst 5">
            <a:extLst>
              <a:ext uri="{FF2B5EF4-FFF2-40B4-BE49-F238E27FC236}">
                <a16:creationId xmlns:a16="http://schemas.microsoft.com/office/drawing/2014/main" id="{0E6AF5B2-3A69-1F49-DA1A-FED935DE13C4}"/>
              </a:ext>
            </a:extLst>
          </p:cNvPr>
          <p:cNvSpPr>
            <a:spLocks noGrp="1"/>
          </p:cNvSpPr>
          <p:nvPr>
            <p:ph type="body" sz="quarter" idx="11"/>
          </p:nvPr>
        </p:nvSpPr>
        <p:spPr>
          <a:xfrm>
            <a:off x="468313" y="339998"/>
            <a:ext cx="4103687" cy="144190"/>
          </a:xfrm>
        </p:spPr>
        <p:txBody>
          <a:bodyPr lIns="14400" rIns="0"/>
          <a:lstStyle>
            <a:lvl1pPr marL="0" indent="0">
              <a:buFont typeface="Arial" panose="020B0604020202020204" pitchFamily="34" charset="0"/>
              <a:buNone/>
              <a:defRPr sz="900" b="0" i="0" cap="all" baseline="0">
                <a:solidFill>
                  <a:srgbClr val="878787"/>
                </a:solidFill>
                <a:latin typeface="Neue Haas Grotesk Text Pro" panose="020B0504020202020204" pitchFamily="34" charset="77"/>
              </a:defRPr>
            </a:lvl1pPr>
            <a:lvl2pPr marL="72000" indent="0">
              <a:buNone/>
              <a:defRPr sz="1000">
                <a:latin typeface="Helvetica" pitchFamily="2" charset="0"/>
              </a:defRPr>
            </a:lvl2pPr>
            <a:lvl3pPr marL="252000" indent="0">
              <a:buNone/>
              <a:defRPr sz="1000">
                <a:latin typeface="Helvetica" pitchFamily="2" charset="0"/>
              </a:defRPr>
            </a:lvl3pPr>
            <a:lvl4pPr marL="378000" indent="0">
              <a:buFont typeface="Arial" panose="020B0604020202020204" pitchFamily="34" charset="0"/>
              <a:buNone/>
              <a:defRPr sz="1000">
                <a:latin typeface="Helvetica" pitchFamily="2" charset="0"/>
              </a:defRPr>
            </a:lvl4pPr>
            <a:lvl5pPr marL="252000" indent="0">
              <a:buNone/>
              <a:defRPr sz="1000">
                <a:latin typeface="Helvetica" pitchFamily="2" charset="0"/>
              </a:defRPr>
            </a:lvl5pPr>
          </a:lstStyle>
          <a:p>
            <a:pPr lvl="0"/>
            <a:r>
              <a:rPr lang="da-DK"/>
              <a:t>Klik for at redigere teksttypografierne i masteren</a:t>
            </a:r>
          </a:p>
        </p:txBody>
      </p:sp>
      <p:sp>
        <p:nvSpPr>
          <p:cNvPr id="5" name="Pladsholder til billede 5">
            <a:extLst>
              <a:ext uri="{FF2B5EF4-FFF2-40B4-BE49-F238E27FC236}">
                <a16:creationId xmlns:a16="http://schemas.microsoft.com/office/drawing/2014/main" id="{21388F4B-459C-62E7-B17F-7FDB3EC404BB}"/>
              </a:ext>
            </a:extLst>
          </p:cNvPr>
          <p:cNvSpPr>
            <a:spLocks noGrp="1"/>
          </p:cNvSpPr>
          <p:nvPr>
            <p:ph type="pic" sz="quarter" idx="12"/>
          </p:nvPr>
        </p:nvSpPr>
        <p:spPr>
          <a:xfrm>
            <a:off x="478024" y="1419225"/>
            <a:ext cx="4093976" cy="2744671"/>
          </a:xfrm>
        </p:spPr>
        <p:txBody>
          <a:bodyPr>
            <a:normAutofit/>
          </a:bodyPr>
          <a:lstStyle>
            <a:lvl1pPr marL="0" indent="0" algn="ctr">
              <a:buNone/>
              <a:defRPr sz="900" b="0" i="0">
                <a:latin typeface="Neue Haas Grotesk Text Pro" panose="020B0504020202020204" pitchFamily="34" charset="77"/>
              </a:defRPr>
            </a:lvl1pPr>
          </a:lstStyle>
          <a:p>
            <a:r>
              <a:rPr lang="da-DK" dirty="0"/>
              <a:t>Klik på ikonet for at tilføje et billede</a:t>
            </a:r>
          </a:p>
        </p:txBody>
      </p:sp>
      <p:sp>
        <p:nvSpPr>
          <p:cNvPr id="7" name="Pladsholder til billede 5">
            <a:extLst>
              <a:ext uri="{FF2B5EF4-FFF2-40B4-BE49-F238E27FC236}">
                <a16:creationId xmlns:a16="http://schemas.microsoft.com/office/drawing/2014/main" id="{77EC8576-0A38-6769-42D1-8B5E6AD53AC6}"/>
              </a:ext>
            </a:extLst>
          </p:cNvPr>
          <p:cNvSpPr>
            <a:spLocks noGrp="1"/>
          </p:cNvSpPr>
          <p:nvPr>
            <p:ph type="pic" sz="quarter" idx="13"/>
          </p:nvPr>
        </p:nvSpPr>
        <p:spPr>
          <a:xfrm>
            <a:off x="5148263" y="1635646"/>
            <a:ext cx="1188000" cy="1188000"/>
          </a:xfrm>
          <a:solidFill>
            <a:schemeClr val="bg2"/>
          </a:solidFill>
        </p:spPr>
        <p:txBody>
          <a:bodyPr>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10" name="Pladsholder til billede 5">
            <a:extLst>
              <a:ext uri="{FF2B5EF4-FFF2-40B4-BE49-F238E27FC236}">
                <a16:creationId xmlns:a16="http://schemas.microsoft.com/office/drawing/2014/main" id="{5906595F-88BF-36BE-8F21-A36BEB580533}"/>
              </a:ext>
            </a:extLst>
          </p:cNvPr>
          <p:cNvSpPr>
            <a:spLocks noGrp="1"/>
          </p:cNvSpPr>
          <p:nvPr>
            <p:ph type="pic" sz="quarter" idx="14"/>
          </p:nvPr>
        </p:nvSpPr>
        <p:spPr>
          <a:xfrm>
            <a:off x="6516216" y="1635646"/>
            <a:ext cx="1188000" cy="1188000"/>
          </a:xfrm>
          <a:solidFill>
            <a:schemeClr val="bg2"/>
          </a:solidFill>
        </p:spPr>
        <p:txBody>
          <a:bodyPr>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11" name="Pladsholder til billede 5">
            <a:extLst>
              <a:ext uri="{FF2B5EF4-FFF2-40B4-BE49-F238E27FC236}">
                <a16:creationId xmlns:a16="http://schemas.microsoft.com/office/drawing/2014/main" id="{954D426C-919B-F18D-AB1A-C6AEB7F34A77}"/>
              </a:ext>
            </a:extLst>
          </p:cNvPr>
          <p:cNvSpPr>
            <a:spLocks noGrp="1" noChangeAspect="1"/>
          </p:cNvSpPr>
          <p:nvPr>
            <p:ph type="pic" sz="quarter" idx="15"/>
          </p:nvPr>
        </p:nvSpPr>
        <p:spPr>
          <a:xfrm>
            <a:off x="5148263" y="2975896"/>
            <a:ext cx="1188000" cy="1188000"/>
          </a:xfrm>
          <a:solidFill>
            <a:schemeClr val="bg2"/>
          </a:solidFill>
        </p:spPr>
        <p:txBody>
          <a:bodyPr>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
        <p:nvSpPr>
          <p:cNvPr id="12" name="Pladsholder til billede 5">
            <a:extLst>
              <a:ext uri="{FF2B5EF4-FFF2-40B4-BE49-F238E27FC236}">
                <a16:creationId xmlns:a16="http://schemas.microsoft.com/office/drawing/2014/main" id="{53BEA6E0-35DA-9638-DF8F-3D83566A5C1C}"/>
              </a:ext>
            </a:extLst>
          </p:cNvPr>
          <p:cNvSpPr>
            <a:spLocks noGrp="1" noChangeAspect="1"/>
          </p:cNvSpPr>
          <p:nvPr>
            <p:ph type="pic" sz="quarter" idx="16"/>
          </p:nvPr>
        </p:nvSpPr>
        <p:spPr>
          <a:xfrm>
            <a:off x="6516216" y="2975896"/>
            <a:ext cx="1188000" cy="1188000"/>
          </a:xfrm>
          <a:solidFill>
            <a:schemeClr val="bg2"/>
          </a:solidFill>
        </p:spPr>
        <p:txBody>
          <a:bodyPr>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Tree>
    <p:extLst>
      <p:ext uri="{BB962C8B-B14F-4D97-AF65-F5344CB8AC3E}">
        <p14:creationId xmlns:p14="http://schemas.microsoft.com/office/powerpoint/2010/main" val="944902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002998-56E0-B41C-4611-6E392593EFA3}"/>
              </a:ext>
            </a:extLst>
          </p:cNvPr>
          <p:cNvSpPr>
            <a:spLocks noGrp="1"/>
          </p:cNvSpPr>
          <p:nvPr>
            <p:ph type="title"/>
          </p:nvPr>
        </p:nvSpPr>
        <p:spPr>
          <a:xfrm>
            <a:off x="468313" y="555625"/>
            <a:ext cx="3527623" cy="647973"/>
          </a:xfrm>
        </p:spPr>
        <p:txBody>
          <a:bodyPr/>
          <a:lstStyle/>
          <a:p>
            <a:r>
              <a:rPr lang="da-DK"/>
              <a:t>Klik for at redigere titeltypografien i masteren</a:t>
            </a:r>
            <a:endParaRPr lang="en-GB" dirty="0"/>
          </a:p>
        </p:txBody>
      </p:sp>
      <p:sp>
        <p:nvSpPr>
          <p:cNvPr id="4" name="Pladsholder til tekst 3">
            <a:extLst>
              <a:ext uri="{FF2B5EF4-FFF2-40B4-BE49-F238E27FC236}">
                <a16:creationId xmlns:a16="http://schemas.microsoft.com/office/drawing/2014/main" id="{E4635518-A0E4-AE02-8A01-B963156D663C}"/>
              </a:ext>
            </a:extLst>
          </p:cNvPr>
          <p:cNvSpPr>
            <a:spLocks noGrp="1"/>
          </p:cNvSpPr>
          <p:nvPr>
            <p:ph type="body" sz="quarter" idx="10"/>
          </p:nvPr>
        </p:nvSpPr>
        <p:spPr>
          <a:xfrm>
            <a:off x="4572000" y="915566"/>
            <a:ext cx="4103688" cy="3672309"/>
          </a:xfrm>
        </p:spPr>
        <p:txBody>
          <a:bodyPr/>
          <a:lstStyle>
            <a:lvl1pPr marL="180000" indent="-180000">
              <a:spcBef>
                <a:spcPts val="1200"/>
              </a:spcBef>
              <a:spcAft>
                <a:spcPts val="0"/>
              </a:spcAft>
              <a:buFont typeface="+mj-lt"/>
              <a:buAutoNum type="arabicPeriod"/>
              <a:defRPr sz="1000" b="1" i="0">
                <a:latin typeface="Neue Haas Grotesk Text Pro" panose="020B0504020202020204" pitchFamily="34" charset="77"/>
              </a:defRPr>
            </a:lvl1pPr>
            <a:lvl2pPr marL="351450" indent="-171450">
              <a:spcBef>
                <a:spcPts val="100"/>
              </a:spcBef>
              <a:spcAft>
                <a:spcPts val="100"/>
              </a:spcAft>
              <a:buClr>
                <a:schemeClr val="tx1"/>
              </a:buClr>
              <a:buFont typeface="Normal systemskrift"/>
              <a:buChar char="–"/>
              <a:defRPr/>
            </a:lvl2pPr>
            <a:lvl3pPr marL="252000" indent="0">
              <a:buNone/>
              <a:defRPr/>
            </a:lvl3pPr>
          </a:lstStyle>
          <a:p>
            <a:pPr lvl="0"/>
            <a:r>
              <a:rPr lang="da-DK"/>
              <a:t>Klik for at redigere teksttypografierne i masteren</a:t>
            </a:r>
          </a:p>
          <a:p>
            <a:pPr lvl="1"/>
            <a:r>
              <a:rPr lang="da-DK"/>
              <a:t>Andet niveau</a:t>
            </a:r>
          </a:p>
          <a:p>
            <a:pPr lvl="2"/>
            <a:r>
              <a:rPr lang="da-DK"/>
              <a:t>Tredje niveau</a:t>
            </a:r>
          </a:p>
        </p:txBody>
      </p:sp>
      <p:sp>
        <p:nvSpPr>
          <p:cNvPr id="3" name="Pladsholder til billede 5">
            <a:extLst>
              <a:ext uri="{FF2B5EF4-FFF2-40B4-BE49-F238E27FC236}">
                <a16:creationId xmlns:a16="http://schemas.microsoft.com/office/drawing/2014/main" id="{87DB21CB-4EE7-18D5-FFC4-F2591CC30315}"/>
              </a:ext>
            </a:extLst>
          </p:cNvPr>
          <p:cNvSpPr>
            <a:spLocks noGrp="1"/>
          </p:cNvSpPr>
          <p:nvPr>
            <p:ph type="pic" sz="quarter" idx="12"/>
          </p:nvPr>
        </p:nvSpPr>
        <p:spPr>
          <a:xfrm>
            <a:off x="478024" y="1419225"/>
            <a:ext cx="3527624" cy="2736701"/>
          </a:xfrm>
        </p:spPr>
        <p:txBody>
          <a:bodyPr>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Tree>
    <p:extLst>
      <p:ext uri="{BB962C8B-B14F-4D97-AF65-F5344CB8AC3E}">
        <p14:creationId xmlns:p14="http://schemas.microsoft.com/office/powerpoint/2010/main" val="1305136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Overskrift + tekst + billede (højre)">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002998-56E0-B41C-4611-6E392593EFA3}"/>
              </a:ext>
            </a:extLst>
          </p:cNvPr>
          <p:cNvSpPr>
            <a:spLocks noGrp="1"/>
          </p:cNvSpPr>
          <p:nvPr>
            <p:ph type="title"/>
          </p:nvPr>
        </p:nvSpPr>
        <p:spPr>
          <a:xfrm>
            <a:off x="468313" y="555625"/>
            <a:ext cx="3959671" cy="647973"/>
          </a:xfrm>
        </p:spPr>
        <p:txBody>
          <a:bodyPr/>
          <a:lstStyle/>
          <a:p>
            <a:r>
              <a:rPr lang="da-DK"/>
              <a:t>Klik for at redigere titeltypografien i masteren</a:t>
            </a:r>
            <a:endParaRPr lang="en-GB" dirty="0"/>
          </a:p>
        </p:txBody>
      </p:sp>
      <p:sp>
        <p:nvSpPr>
          <p:cNvPr id="4" name="Pladsholder til tekst 3">
            <a:extLst>
              <a:ext uri="{FF2B5EF4-FFF2-40B4-BE49-F238E27FC236}">
                <a16:creationId xmlns:a16="http://schemas.microsoft.com/office/drawing/2014/main" id="{E4635518-A0E4-AE02-8A01-B963156D663C}"/>
              </a:ext>
            </a:extLst>
          </p:cNvPr>
          <p:cNvSpPr>
            <a:spLocks noGrp="1"/>
          </p:cNvSpPr>
          <p:nvPr>
            <p:ph type="body" sz="quarter" idx="10"/>
          </p:nvPr>
        </p:nvSpPr>
        <p:spPr>
          <a:xfrm>
            <a:off x="468313" y="1419225"/>
            <a:ext cx="3815655" cy="3168650"/>
          </a:xfrm>
        </p:spPr>
        <p:txBody>
          <a:bodyPr/>
          <a:lstStyle>
            <a:lvl1pPr marL="0" indent="0">
              <a:buNone/>
              <a:defRPr sz="1000"/>
            </a:lvl1pPr>
            <a:lvl2pPr marL="72000" indent="0">
              <a:buNone/>
              <a:defRPr/>
            </a:lvl2pPr>
            <a:lvl3pPr marL="252000" indent="0">
              <a:buNone/>
              <a:defRPr/>
            </a:lvl3pPr>
          </a:lstStyle>
          <a:p>
            <a:pPr lvl="0"/>
            <a:r>
              <a:rPr lang="da-DK"/>
              <a:t>Klik for at redigere teksttypografierne i masteren</a:t>
            </a:r>
          </a:p>
        </p:txBody>
      </p:sp>
      <p:sp>
        <p:nvSpPr>
          <p:cNvPr id="6" name="Pladsholder til tekst 5">
            <a:extLst>
              <a:ext uri="{FF2B5EF4-FFF2-40B4-BE49-F238E27FC236}">
                <a16:creationId xmlns:a16="http://schemas.microsoft.com/office/drawing/2014/main" id="{0E6AF5B2-3A69-1F49-DA1A-FED935DE13C4}"/>
              </a:ext>
            </a:extLst>
          </p:cNvPr>
          <p:cNvSpPr>
            <a:spLocks noGrp="1"/>
          </p:cNvSpPr>
          <p:nvPr>
            <p:ph type="body" sz="quarter" idx="11"/>
          </p:nvPr>
        </p:nvSpPr>
        <p:spPr>
          <a:xfrm>
            <a:off x="468313" y="339726"/>
            <a:ext cx="4103687" cy="144462"/>
          </a:xfrm>
        </p:spPr>
        <p:txBody>
          <a:bodyPr vert="horz" lIns="14400" tIns="0" rIns="0" bIns="0" rtlCol="0">
            <a:noAutofit/>
          </a:bodyPr>
          <a:lstStyle>
            <a:lvl1pPr marL="0" indent="0">
              <a:buNone/>
              <a:defRPr lang="en-GB" sz="900" cap="all" dirty="0">
                <a:solidFill>
                  <a:srgbClr val="878787"/>
                </a:solidFill>
                <a:latin typeface="Neue Haas Grotesk Text Pro" panose="020B0504020202020204" pitchFamily="34" charset="77"/>
              </a:defRPr>
            </a:lvl1pPr>
          </a:lstStyle>
          <a:p>
            <a:pPr marL="171450" lvl="0" indent="-171450"/>
            <a:r>
              <a:rPr lang="da-DK"/>
              <a:t>Klik for at redigere teksttypografierne i masteren</a:t>
            </a:r>
          </a:p>
        </p:txBody>
      </p:sp>
      <p:sp>
        <p:nvSpPr>
          <p:cNvPr id="3" name="Pladsholder til billede 5">
            <a:extLst>
              <a:ext uri="{FF2B5EF4-FFF2-40B4-BE49-F238E27FC236}">
                <a16:creationId xmlns:a16="http://schemas.microsoft.com/office/drawing/2014/main" id="{87DB21CB-4EE7-18D5-FFC4-F2591CC30315}"/>
              </a:ext>
            </a:extLst>
          </p:cNvPr>
          <p:cNvSpPr>
            <a:spLocks noGrp="1"/>
          </p:cNvSpPr>
          <p:nvPr>
            <p:ph type="pic" sz="quarter" idx="12"/>
          </p:nvPr>
        </p:nvSpPr>
        <p:spPr>
          <a:xfrm>
            <a:off x="4572000" y="0"/>
            <a:ext cx="4572000" cy="5143500"/>
          </a:xfrm>
        </p:spPr>
        <p:txBody>
          <a:bodyPr>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Tree>
    <p:extLst>
      <p:ext uri="{BB962C8B-B14F-4D97-AF65-F5344CB8AC3E}">
        <p14:creationId xmlns:p14="http://schemas.microsoft.com/office/powerpoint/2010/main" val="2501454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Overskrift + tekst + billede">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002998-56E0-B41C-4611-6E392593EFA3}"/>
              </a:ext>
            </a:extLst>
          </p:cNvPr>
          <p:cNvSpPr>
            <a:spLocks noGrp="1"/>
          </p:cNvSpPr>
          <p:nvPr>
            <p:ph type="title"/>
          </p:nvPr>
        </p:nvSpPr>
        <p:spPr>
          <a:xfrm>
            <a:off x="468313" y="555625"/>
            <a:ext cx="3959671" cy="647973"/>
          </a:xfrm>
        </p:spPr>
        <p:txBody>
          <a:bodyPr/>
          <a:lstStyle/>
          <a:p>
            <a:r>
              <a:rPr lang="da-DK"/>
              <a:t>Klik for at redigere titeltypografien i masteren</a:t>
            </a:r>
            <a:endParaRPr lang="en-GB" dirty="0"/>
          </a:p>
        </p:txBody>
      </p:sp>
      <p:sp>
        <p:nvSpPr>
          <p:cNvPr id="4" name="Pladsholder til tekst 3">
            <a:extLst>
              <a:ext uri="{FF2B5EF4-FFF2-40B4-BE49-F238E27FC236}">
                <a16:creationId xmlns:a16="http://schemas.microsoft.com/office/drawing/2014/main" id="{E4635518-A0E4-AE02-8A01-B963156D663C}"/>
              </a:ext>
            </a:extLst>
          </p:cNvPr>
          <p:cNvSpPr>
            <a:spLocks noGrp="1"/>
          </p:cNvSpPr>
          <p:nvPr>
            <p:ph type="body" sz="quarter" idx="10"/>
          </p:nvPr>
        </p:nvSpPr>
        <p:spPr>
          <a:xfrm>
            <a:off x="468313" y="1419225"/>
            <a:ext cx="3815655" cy="3168650"/>
          </a:xfrm>
        </p:spPr>
        <p:txBody>
          <a:bodyPr/>
          <a:lstStyle>
            <a:lvl1pPr marL="0" indent="0">
              <a:buNone/>
              <a:defRPr sz="1000"/>
            </a:lvl1pPr>
            <a:lvl2pPr marL="72000" indent="0">
              <a:buNone/>
              <a:defRPr/>
            </a:lvl2pPr>
            <a:lvl3pPr marL="252000" indent="0">
              <a:buNone/>
              <a:defRPr/>
            </a:lvl3pPr>
          </a:lstStyle>
          <a:p>
            <a:pPr lvl="0"/>
            <a:r>
              <a:rPr lang="da-DK"/>
              <a:t>Klik for at redigere teksttypografierne i masteren</a:t>
            </a:r>
          </a:p>
        </p:txBody>
      </p:sp>
      <p:sp>
        <p:nvSpPr>
          <p:cNvPr id="6" name="Pladsholder til tekst 5">
            <a:extLst>
              <a:ext uri="{FF2B5EF4-FFF2-40B4-BE49-F238E27FC236}">
                <a16:creationId xmlns:a16="http://schemas.microsoft.com/office/drawing/2014/main" id="{0E6AF5B2-3A69-1F49-DA1A-FED935DE13C4}"/>
              </a:ext>
            </a:extLst>
          </p:cNvPr>
          <p:cNvSpPr>
            <a:spLocks noGrp="1"/>
          </p:cNvSpPr>
          <p:nvPr>
            <p:ph type="body" sz="quarter" idx="11"/>
          </p:nvPr>
        </p:nvSpPr>
        <p:spPr>
          <a:xfrm>
            <a:off x="468313" y="339726"/>
            <a:ext cx="4103687" cy="144462"/>
          </a:xfrm>
        </p:spPr>
        <p:txBody>
          <a:bodyPr vert="horz" lIns="14400" tIns="0" rIns="0" bIns="0" rtlCol="0">
            <a:noAutofit/>
          </a:bodyPr>
          <a:lstStyle>
            <a:lvl1pPr marL="0" indent="0">
              <a:buNone/>
              <a:defRPr lang="en-GB" sz="900" cap="all" dirty="0">
                <a:solidFill>
                  <a:srgbClr val="878787"/>
                </a:solidFill>
                <a:latin typeface="Neue Haas Grotesk Text Pro" panose="020B0504020202020204" pitchFamily="34" charset="77"/>
              </a:defRPr>
            </a:lvl1pPr>
          </a:lstStyle>
          <a:p>
            <a:pPr marL="171450" lvl="0" indent="-171450"/>
            <a:r>
              <a:rPr lang="da-DK"/>
              <a:t>Klik for at redigere teksttypografierne i masteren</a:t>
            </a:r>
          </a:p>
        </p:txBody>
      </p:sp>
      <p:sp>
        <p:nvSpPr>
          <p:cNvPr id="3" name="Pladsholder til billede 5">
            <a:extLst>
              <a:ext uri="{FF2B5EF4-FFF2-40B4-BE49-F238E27FC236}">
                <a16:creationId xmlns:a16="http://schemas.microsoft.com/office/drawing/2014/main" id="{87DB21CB-4EE7-18D5-FFC4-F2591CC30315}"/>
              </a:ext>
            </a:extLst>
          </p:cNvPr>
          <p:cNvSpPr>
            <a:spLocks noGrp="1"/>
          </p:cNvSpPr>
          <p:nvPr>
            <p:ph type="pic" sz="quarter" idx="12"/>
          </p:nvPr>
        </p:nvSpPr>
        <p:spPr>
          <a:xfrm>
            <a:off x="4572000" y="555625"/>
            <a:ext cx="4103688" cy="4032250"/>
          </a:xfrm>
        </p:spPr>
        <p:txBody>
          <a:bodyPr>
            <a:normAutofit/>
          </a:bodyPr>
          <a:lstStyle>
            <a:lvl1pPr marL="0" indent="0" algn="ctr">
              <a:buNone/>
              <a:defRPr sz="900" b="0" i="0">
                <a:latin typeface="Neue Haas Grotesk Text Pro" panose="020B0504020202020204" pitchFamily="34" charset="77"/>
              </a:defRPr>
            </a:lvl1pPr>
          </a:lstStyle>
          <a:p>
            <a:r>
              <a:rPr lang="da-DK"/>
              <a:t>Klik på ikonet for at tilføje et billede</a:t>
            </a:r>
            <a:endParaRPr lang="da-DK" dirty="0"/>
          </a:p>
        </p:txBody>
      </p:sp>
    </p:spTree>
    <p:extLst>
      <p:ext uri="{BB962C8B-B14F-4D97-AF65-F5344CB8AC3E}">
        <p14:creationId xmlns:p14="http://schemas.microsoft.com/office/powerpoint/2010/main" val="264001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68313" y="555625"/>
            <a:ext cx="8207375" cy="647973"/>
          </a:xfrm>
          <a:prstGeom prst="rect">
            <a:avLst/>
          </a:prstGeom>
        </p:spPr>
        <p:txBody>
          <a:bodyPr vert="horz" lIns="0" tIns="0" rIns="0" bIns="0" rtlCol="0" anchor="t">
            <a:noAutofit/>
          </a:bodyPr>
          <a:lstStyle/>
          <a:p>
            <a:r>
              <a:rPr lang="da-DK" noProof="0" dirty="0" err="1"/>
              <a:t>Lorem</a:t>
            </a:r>
            <a:r>
              <a:rPr lang="da-DK" noProof="0" dirty="0"/>
              <a:t> </a:t>
            </a:r>
            <a:r>
              <a:rPr lang="da-DK" noProof="0" dirty="0" err="1"/>
              <a:t>ipsum</a:t>
            </a:r>
            <a:r>
              <a:rPr lang="da-DK" noProof="0" dirty="0"/>
              <a:t> </a:t>
            </a:r>
            <a:r>
              <a:rPr lang="da-DK" noProof="0" dirty="0" err="1"/>
              <a:t>dolor</a:t>
            </a:r>
            <a:br>
              <a:rPr lang="da-DK" noProof="0" dirty="0"/>
            </a:br>
            <a:r>
              <a:rPr lang="da-DK" noProof="0" dirty="0" err="1"/>
              <a:t>lorem</a:t>
            </a:r>
            <a:endParaRPr lang="da-DK" noProof="0" dirty="0"/>
          </a:p>
        </p:txBody>
      </p:sp>
      <p:sp>
        <p:nvSpPr>
          <p:cNvPr id="3" name="Pladsholder til tekst 2">
            <a:extLst>
              <a:ext uri="{FF2B5EF4-FFF2-40B4-BE49-F238E27FC236}">
                <a16:creationId xmlns:a16="http://schemas.microsoft.com/office/drawing/2014/main" id="{3BDB83AA-26AC-624A-BEA8-DE70D09ADF59}"/>
              </a:ext>
            </a:extLst>
          </p:cNvPr>
          <p:cNvSpPr>
            <a:spLocks noGrp="1"/>
          </p:cNvSpPr>
          <p:nvPr>
            <p:ph type="body" idx="1"/>
          </p:nvPr>
        </p:nvSpPr>
        <p:spPr>
          <a:xfrm>
            <a:off x="468313" y="1419225"/>
            <a:ext cx="8207375" cy="3168650"/>
          </a:xfrm>
          <a:prstGeom prst="rect">
            <a:avLst/>
          </a:prstGeom>
        </p:spPr>
        <p:txBody>
          <a:bodyPr vert="horz" lIns="0" tIns="0" rIns="91440" bIns="0" rtlCol="0">
            <a:noAutofit/>
          </a:bodyPr>
          <a:lstStyle/>
          <a:p>
            <a:pPr lvl="0"/>
            <a:r>
              <a:rPr lang="da-DK" noProof="0" dirty="0"/>
              <a:t>Klik for at redigere teksttypografierne i masteren</a:t>
            </a:r>
          </a:p>
          <a:p>
            <a:pPr lvl="1"/>
            <a:r>
              <a:rPr lang="da-DK" noProof="0" dirty="0"/>
              <a:t>Andet niveau</a:t>
            </a:r>
          </a:p>
          <a:p>
            <a:pPr lvl="2"/>
            <a:r>
              <a:rPr lang="da-DK" noProof="0" dirty="0"/>
              <a:t>Tredje niveau</a:t>
            </a:r>
          </a:p>
          <a:p>
            <a:pPr lvl="3"/>
            <a:r>
              <a:rPr lang="da-DK" noProof="0" dirty="0"/>
              <a:t>Fjerde niveau</a:t>
            </a:r>
          </a:p>
        </p:txBody>
      </p:sp>
      <p:pic>
        <p:nvPicPr>
          <p:cNvPr id="5" name="Billede 4">
            <a:extLst>
              <a:ext uri="{FF2B5EF4-FFF2-40B4-BE49-F238E27FC236}">
                <a16:creationId xmlns:a16="http://schemas.microsoft.com/office/drawing/2014/main" id="{21B46BE0-2749-43F6-F1C5-7A80EC23DDD4}"/>
              </a:ext>
            </a:extLst>
          </p:cNvPr>
          <p:cNvPicPr>
            <a:picLocks noChangeAspect="1"/>
          </p:cNvPicPr>
          <p:nvPr/>
        </p:nvPicPr>
        <p:blipFill>
          <a:blip r:embed="rId26" cstate="print">
            <a:extLst>
              <a:ext uri="{28A0092B-C50C-407E-A947-70E740481C1C}">
                <a14:useLocalDpi xmlns:a14="http://schemas.microsoft.com/office/drawing/2010/main"/>
              </a:ext>
            </a:extLst>
          </a:blip>
          <a:stretch>
            <a:fillRect/>
          </a:stretch>
        </p:blipFill>
        <p:spPr>
          <a:xfrm>
            <a:off x="187181" y="4728661"/>
            <a:ext cx="219577" cy="219577"/>
          </a:xfrm>
          <a:prstGeom prst="rect">
            <a:avLst/>
          </a:prstGeom>
        </p:spPr>
      </p:pic>
    </p:spTree>
    <p:extLst>
      <p:ext uri="{BB962C8B-B14F-4D97-AF65-F5344CB8AC3E}">
        <p14:creationId xmlns:p14="http://schemas.microsoft.com/office/powerpoint/2010/main" val="2982967271"/>
      </p:ext>
    </p:extLst>
  </p:cSld>
  <p:clrMap bg1="lt1" tx1="dk1" bg2="lt2" tx2="dk2" accent1="accent1" accent2="accent2" accent3="accent3" accent4="accent4" accent5="accent5" accent6="accent6" hlink="hlink" folHlink="folHlink"/>
  <p:sldLayoutIdLst>
    <p:sldLayoutId id="2147483842" r:id="rId1"/>
    <p:sldLayoutId id="2147483818" r:id="rId2"/>
    <p:sldLayoutId id="2147483817" r:id="rId3"/>
    <p:sldLayoutId id="2147483825" r:id="rId4"/>
    <p:sldLayoutId id="2147483827" r:id="rId5"/>
    <p:sldLayoutId id="2147483816" r:id="rId6"/>
    <p:sldLayoutId id="2147483824" r:id="rId7"/>
    <p:sldLayoutId id="2147483820" r:id="rId8"/>
    <p:sldLayoutId id="2147483829" r:id="rId9"/>
    <p:sldLayoutId id="2147483828" r:id="rId10"/>
    <p:sldLayoutId id="2147483841" r:id="rId11"/>
    <p:sldLayoutId id="2147483832" r:id="rId12"/>
    <p:sldLayoutId id="2147483833" r:id="rId13"/>
    <p:sldLayoutId id="2147483837" r:id="rId14"/>
    <p:sldLayoutId id="2147483838" r:id="rId15"/>
    <p:sldLayoutId id="2147483839" r:id="rId16"/>
    <p:sldLayoutId id="2147483840" r:id="rId17"/>
    <p:sldLayoutId id="2147483830" r:id="rId18"/>
    <p:sldLayoutId id="2147483819" r:id="rId19"/>
    <p:sldLayoutId id="2147483834" r:id="rId20"/>
    <p:sldLayoutId id="2147483835" r:id="rId21"/>
    <p:sldLayoutId id="2147483836" r:id="rId22"/>
    <p:sldLayoutId id="2147483822" r:id="rId23"/>
    <p:sldLayoutId id="2147483831" r:id="rId24"/>
  </p:sldLayoutIdLst>
  <p:hf hdr="0" ftr="0"/>
  <p:txStyles>
    <p:titleStyle>
      <a:lvl1pPr algn="l" defTabSz="457200" rtl="0" eaLnBrk="1" latinLnBrk="0" hangingPunct="1">
        <a:lnSpc>
          <a:spcPct val="80000"/>
        </a:lnSpc>
        <a:spcBef>
          <a:spcPct val="0"/>
        </a:spcBef>
        <a:buNone/>
        <a:defRPr lang="da-DK" sz="2200" b="1" i="0" kern="0" spc="0" baseline="0" noProof="0" dirty="0">
          <a:solidFill>
            <a:schemeClr val="tx1"/>
          </a:solidFill>
          <a:latin typeface="Neue Haas Grotesk Text Pro" panose="020B0504020202020204" pitchFamily="34" charset="77"/>
          <a:ea typeface="+mj-ea"/>
          <a:cs typeface="Arial"/>
        </a:defRPr>
      </a:lvl1pPr>
    </p:titleStyle>
    <p:bodyStyle>
      <a:lvl1pPr marL="0" indent="-252000" algn="l" defTabSz="457200" rtl="0" eaLnBrk="1" latinLnBrk="0" hangingPunct="1">
        <a:spcBef>
          <a:spcPts val="300"/>
        </a:spcBef>
        <a:spcAft>
          <a:spcPts val="600"/>
        </a:spcAft>
        <a:buClr>
          <a:srgbClr val="EB052F"/>
        </a:buClr>
        <a:buFont typeface="Wingdings" pitchFamily="2" charset="2"/>
        <a:buChar char="§"/>
        <a:defRPr lang="da-DK" sz="1200" b="0" i="0" kern="0" baseline="0" dirty="0">
          <a:solidFill>
            <a:schemeClr val="tx1"/>
          </a:solidFill>
          <a:latin typeface="Neue Haas Grotesk Text Pro" panose="020B0504020202020204" pitchFamily="34" charset="77"/>
          <a:ea typeface="+mn-ea"/>
          <a:cs typeface="Arial"/>
        </a:defRPr>
      </a:lvl1pPr>
      <a:lvl2pPr marL="252000" indent="-180000" algn="l" defTabSz="457200" rtl="0" eaLnBrk="1" latinLnBrk="0" hangingPunct="1">
        <a:spcBef>
          <a:spcPts val="300"/>
        </a:spcBef>
        <a:spcAft>
          <a:spcPts val="300"/>
        </a:spcAft>
        <a:buClr>
          <a:srgbClr val="EB052F"/>
        </a:buClr>
        <a:buFont typeface="Wingdings" pitchFamily="2" charset="2"/>
        <a:buChar char="§"/>
        <a:defRPr lang="da-DK" sz="1000" b="0" i="0" kern="0" dirty="0" smtClean="0">
          <a:solidFill>
            <a:schemeClr val="tx1"/>
          </a:solidFill>
          <a:latin typeface="Neue Haas Grotesk Text Pro" panose="020B0504020202020204" pitchFamily="34" charset="77"/>
          <a:ea typeface="+mn-ea"/>
          <a:cs typeface="Arial"/>
        </a:defRPr>
      </a:lvl2pPr>
      <a:lvl3pPr marL="432000" marR="0" indent="-180000" algn="l" defTabSz="457200" rtl="0" eaLnBrk="1" fontAlgn="auto" latinLnBrk="0" hangingPunct="1">
        <a:lnSpc>
          <a:spcPct val="100000"/>
        </a:lnSpc>
        <a:spcBef>
          <a:spcPts val="0"/>
        </a:spcBef>
        <a:spcAft>
          <a:spcPts val="300"/>
        </a:spcAft>
        <a:buClr>
          <a:srgbClr val="EB052F"/>
        </a:buClr>
        <a:buSzTx/>
        <a:buFont typeface="Wingdings" pitchFamily="2" charset="2"/>
        <a:buChar char="§"/>
        <a:tabLst/>
        <a:defRPr lang="da-DK" sz="900" b="0" i="0" kern="0" dirty="0">
          <a:solidFill>
            <a:schemeClr val="tx1"/>
          </a:solidFill>
          <a:latin typeface="Neue Haas Grotesk Text Pro" panose="020B0504020202020204" pitchFamily="34" charset="77"/>
          <a:ea typeface="+mn-ea"/>
          <a:cs typeface="+mn-cs"/>
        </a:defRPr>
      </a:lvl3pPr>
      <a:lvl4pPr marL="252000" indent="0" algn="l" defTabSz="457200" rtl="0" eaLnBrk="1" latinLnBrk="0" hangingPunct="1">
        <a:spcBef>
          <a:spcPts val="0"/>
        </a:spcBef>
        <a:buFont typeface="CambriaMath"/>
        <a:buNone/>
        <a:defRPr sz="900" b="0" i="0" kern="0">
          <a:solidFill>
            <a:schemeClr val="tx1"/>
          </a:solidFill>
          <a:latin typeface="Neue Haas Grotesk Text Pro" panose="020B0504020202020204" pitchFamily="34" charset="77"/>
          <a:ea typeface="+mn-ea"/>
          <a:cs typeface="+mn-cs"/>
        </a:defRPr>
      </a:lvl4pPr>
      <a:lvl5pPr marL="378000" indent="-126000" algn="l" defTabSz="457200" rtl="0" eaLnBrk="1" latinLnBrk="0" hangingPunct="1">
        <a:spcBef>
          <a:spcPts val="0"/>
        </a:spcBef>
        <a:buFont typeface="CambriaMath"/>
        <a:buChar char="⎯"/>
        <a:defRPr sz="900" b="0" i="0" kern="1200">
          <a:solidFill>
            <a:schemeClr val="tx1"/>
          </a:solidFill>
          <a:latin typeface="Source Sans Pro Light" panose="020B0403030403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5">
          <p15:clr>
            <a:srgbClr val="F26B43"/>
          </p15:clr>
        </p15:guide>
        <p15:guide id="2" orient="horz" pos="2890">
          <p15:clr>
            <a:srgbClr val="F26B43"/>
          </p15:clr>
        </p15:guide>
        <p15:guide id="3" orient="horz" pos="169">
          <p15:clr>
            <a:srgbClr val="F26B43"/>
          </p15:clr>
        </p15:guide>
        <p15:guide id="4" pos="5465">
          <p15:clr>
            <a:srgbClr val="F26B43"/>
          </p15:clr>
        </p15:guide>
        <p15:guide id="7" pos="2880">
          <p15:clr>
            <a:srgbClr val="F26B43"/>
          </p15:clr>
        </p15:guide>
        <p15:guide id="8" orient="horz" pos="894">
          <p15:clr>
            <a:srgbClr val="F26B43"/>
          </p15:clr>
        </p15:guide>
        <p15:guide id="9" orient="horz" pos="1620">
          <p15:clr>
            <a:srgbClr val="F26B43"/>
          </p15:clr>
        </p15:guide>
        <p15:guide id="10" orient="horz" pos="3117">
          <p15:clr>
            <a:srgbClr val="F26B43"/>
          </p15:clr>
        </p15:guide>
        <p15:guide id="11" orient="horz" pos="350">
          <p15:clr>
            <a:srgbClr val="F26B43"/>
          </p15:clr>
        </p15:guide>
        <p15:guide id="12" pos="113">
          <p15:clr>
            <a:srgbClr val="F26B43"/>
          </p15:clr>
        </p15:guide>
        <p15:guide id="13" pos="5647">
          <p15:clr>
            <a:srgbClr val="F26B43"/>
          </p15:clr>
        </p15:guide>
        <p15:guide id="14" orient="horz" pos="123">
          <p15:clr>
            <a:srgbClr val="F26B43"/>
          </p15:clr>
        </p15:guide>
        <p15:guide id="15" orient="horz" pos="214">
          <p15:clr>
            <a:srgbClr val="F26B43"/>
          </p15:clr>
        </p15:guide>
        <p15:guide id="16" orient="horz" pos="305">
          <p15:clr>
            <a:srgbClr val="F26B43"/>
          </p15:clr>
        </p15:guide>
        <p15:guide id="17" pos="3243">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764CA-8623-DF06-3879-9A53A18B127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09F6E57-3DB2-85F0-187F-094D553C80F4}"/>
              </a:ext>
            </a:extLst>
          </p:cNvPr>
          <p:cNvSpPr>
            <a:spLocks noGrp="1"/>
          </p:cNvSpPr>
          <p:nvPr>
            <p:ph type="title"/>
          </p:nvPr>
        </p:nvSpPr>
        <p:spPr/>
        <p:txBody>
          <a:bodyPr/>
          <a:lstStyle/>
          <a:p>
            <a:r>
              <a:rPr lang="da-DK" dirty="0"/>
              <a:t>MAF</a:t>
            </a:r>
            <a:br>
              <a:rPr lang="da-DK" dirty="0"/>
            </a:br>
            <a:br>
              <a:rPr lang="da-DK" dirty="0"/>
            </a:br>
            <a:r>
              <a:rPr lang="da-DK" dirty="0"/>
              <a:t>Understøttelse af 6-årsregel ved handlekommuneaftaler</a:t>
            </a:r>
            <a:br>
              <a:rPr lang="da-DK" dirty="0"/>
            </a:br>
            <a:br>
              <a:rPr lang="da-DK" dirty="0"/>
            </a:br>
            <a:r>
              <a:rPr lang="da-DK" sz="3200" dirty="0"/>
              <a:t>Release 5.5 (24.06.25)</a:t>
            </a:r>
            <a:endParaRPr lang="da-DK" dirty="0"/>
          </a:p>
        </p:txBody>
      </p:sp>
      <p:sp>
        <p:nvSpPr>
          <p:cNvPr id="3" name="Pladsholder til tekst 2">
            <a:extLst>
              <a:ext uri="{FF2B5EF4-FFF2-40B4-BE49-F238E27FC236}">
                <a16:creationId xmlns:a16="http://schemas.microsoft.com/office/drawing/2014/main" id="{126D0D5E-54A3-6444-565A-B25BE77425DC}"/>
              </a:ext>
            </a:extLst>
          </p:cNvPr>
          <p:cNvSpPr>
            <a:spLocks noGrp="1"/>
          </p:cNvSpPr>
          <p:nvPr>
            <p:ph type="body" sz="quarter" idx="18"/>
          </p:nvPr>
        </p:nvSpPr>
        <p:spPr/>
        <p:txBody>
          <a:bodyPr/>
          <a:lstStyle/>
          <a:p>
            <a:endParaRPr lang="da-DK"/>
          </a:p>
        </p:txBody>
      </p:sp>
    </p:spTree>
    <p:extLst>
      <p:ext uri="{BB962C8B-B14F-4D97-AF65-F5344CB8AC3E}">
        <p14:creationId xmlns:p14="http://schemas.microsoft.com/office/powerpoint/2010/main" val="1573027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FDA28-74B9-C05A-2496-D85893A069C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FFB9A91-9E04-BF75-75C4-C82A278F7D53}"/>
              </a:ext>
            </a:extLst>
          </p:cNvPr>
          <p:cNvSpPr>
            <a:spLocks noGrp="1"/>
          </p:cNvSpPr>
          <p:nvPr>
            <p:ph type="title"/>
          </p:nvPr>
        </p:nvSpPr>
        <p:spPr/>
        <p:txBody>
          <a:bodyPr/>
          <a:lstStyle/>
          <a:p>
            <a:r>
              <a:rPr lang="da-DK" dirty="0"/>
              <a:t>MAF - Understøttelse af 6 års regel ved handlekommuneaftaler #1</a:t>
            </a:r>
            <a:br>
              <a:rPr lang="da-DK" dirty="0"/>
            </a:br>
            <a:br>
              <a:rPr lang="da-DK" dirty="0"/>
            </a:br>
            <a:endParaRPr lang="da-DK" sz="1600" dirty="0"/>
          </a:p>
        </p:txBody>
      </p:sp>
      <p:sp>
        <p:nvSpPr>
          <p:cNvPr id="3" name="Pladsholder til tekst 2">
            <a:extLst>
              <a:ext uri="{FF2B5EF4-FFF2-40B4-BE49-F238E27FC236}">
                <a16:creationId xmlns:a16="http://schemas.microsoft.com/office/drawing/2014/main" id="{C8C692E3-0E8D-08C4-3BB5-14E026DE5AB1}"/>
              </a:ext>
            </a:extLst>
          </p:cNvPr>
          <p:cNvSpPr>
            <a:spLocks noGrp="1"/>
          </p:cNvSpPr>
          <p:nvPr>
            <p:ph type="body" sz="quarter" idx="10"/>
          </p:nvPr>
        </p:nvSpPr>
        <p:spPr/>
        <p:txBody>
          <a:bodyPr/>
          <a:lstStyle/>
          <a:p>
            <a:r>
              <a:rPr lang="da-DK" dirty="0"/>
              <a:t>Reglen for 6 års regel har siden 2.2.2015 været ”</a:t>
            </a:r>
            <a:r>
              <a:rPr lang="da-DK" i="1" dirty="0"/>
              <a:t>… op til 6 år fra det tidspunkt, hvor pensionisten er fraflyttet tilkendelseskommunen</a:t>
            </a:r>
            <a:r>
              <a:rPr lang="da-DK" dirty="0"/>
              <a:t>”. Der har imidlertid ikke været nogen håndtering af de situationer, hvor borgeren ikke boede i tilkendelseskommunen. Som fx med en handlekommuneaftale jf. RSL §9 stk.9.</a:t>
            </a:r>
          </a:p>
          <a:p>
            <a:endParaRPr lang="da-DK" dirty="0"/>
          </a:p>
          <a:p>
            <a:r>
              <a:rPr lang="da-DK" dirty="0"/>
              <a:t>Det blev rettet med lovændringen pr. 1.1.2024 med </a:t>
            </a:r>
            <a:r>
              <a:rPr lang="da-DK" sz="1200" dirty="0"/>
              <a:t>§9c stk. 8 pkt. 6:</a:t>
            </a:r>
          </a:p>
          <a:p>
            <a:pPr indent="0">
              <a:buNone/>
            </a:pPr>
            <a:r>
              <a:rPr lang="da-DK" dirty="0"/>
              <a:t>”</a:t>
            </a:r>
            <a:r>
              <a:rPr lang="da-DK" i="1" dirty="0"/>
              <a:t>Er der indgået aftale efter § 9, stk. 9, regnes de 6 år i 1., 2. og 5. pkt. fra det tidspunkt, hvor pensionisten er fraflyttet den kommune, der ville have været handlekommune på tidspunktet for tilkendelsen, såfremt der ikke var indgået aftale efter § 9, stk. 9.</a:t>
            </a:r>
            <a:r>
              <a:rPr lang="da-DK" dirty="0"/>
              <a:t>”</a:t>
            </a:r>
          </a:p>
          <a:p>
            <a:pPr indent="0">
              <a:buNone/>
            </a:pPr>
            <a:r>
              <a:rPr lang="da-DK" dirty="0"/>
              <a:t>Altså: Hvis du ikke boede i den kommune der tilkender dig førtidspension, så tæller de 6 år fra du fraflytter den kommune, som du boede i da du fik tilkendt pensionen.</a:t>
            </a:r>
          </a:p>
          <a:p>
            <a:pPr indent="0">
              <a:buNone/>
            </a:pPr>
            <a:endParaRPr lang="da-DK" dirty="0"/>
          </a:p>
          <a:p>
            <a:pPr indent="0">
              <a:buNone/>
            </a:pPr>
            <a:r>
              <a:rPr lang="da-DK" dirty="0"/>
              <a:t>Det er nu understøttet i KP.</a:t>
            </a:r>
          </a:p>
        </p:txBody>
      </p:sp>
      <p:sp>
        <p:nvSpPr>
          <p:cNvPr id="4" name="Pladsholder til tekst 3">
            <a:extLst>
              <a:ext uri="{FF2B5EF4-FFF2-40B4-BE49-F238E27FC236}">
                <a16:creationId xmlns:a16="http://schemas.microsoft.com/office/drawing/2014/main" id="{FB8FF717-6F22-C9F4-09B5-1146A2355088}"/>
              </a:ext>
            </a:extLst>
          </p:cNvPr>
          <p:cNvSpPr>
            <a:spLocks noGrp="1"/>
          </p:cNvSpPr>
          <p:nvPr>
            <p:ph type="body" sz="quarter" idx="11"/>
          </p:nvPr>
        </p:nvSpPr>
        <p:spPr/>
        <p:txBody>
          <a:bodyPr/>
          <a:lstStyle/>
          <a:p>
            <a:r>
              <a:rPr lang="da-DK" dirty="0"/>
              <a:t>Release 5.5 – 24. juni 2025</a:t>
            </a:r>
          </a:p>
        </p:txBody>
      </p:sp>
    </p:spTree>
    <p:extLst>
      <p:ext uri="{BB962C8B-B14F-4D97-AF65-F5344CB8AC3E}">
        <p14:creationId xmlns:p14="http://schemas.microsoft.com/office/powerpoint/2010/main" val="3736517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6B4E1-E047-4CD8-6E6E-BC0C922674DD}"/>
            </a:ext>
          </a:extLst>
        </p:cNvPr>
        <p:cNvGrpSpPr/>
        <p:nvPr/>
      </p:nvGrpSpPr>
      <p:grpSpPr>
        <a:xfrm>
          <a:off x="0" y="0"/>
          <a:ext cx="0" cy="0"/>
          <a:chOff x="0" y="0"/>
          <a:chExt cx="0" cy="0"/>
        </a:xfrm>
      </p:grpSpPr>
      <p:sp>
        <p:nvSpPr>
          <p:cNvPr id="29" name="Rektangel 28">
            <a:extLst>
              <a:ext uri="{FF2B5EF4-FFF2-40B4-BE49-F238E27FC236}">
                <a16:creationId xmlns:a16="http://schemas.microsoft.com/office/drawing/2014/main" id="{DCA34364-DD14-1AB7-7FC6-4844A7BEB057}"/>
              </a:ext>
            </a:extLst>
          </p:cNvPr>
          <p:cNvSpPr/>
          <p:nvPr/>
        </p:nvSpPr>
        <p:spPr>
          <a:xfrm>
            <a:off x="466139" y="3694834"/>
            <a:ext cx="7436890" cy="1043444"/>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200" b="1" dirty="0">
              <a:latin typeface="Arial"/>
              <a:cs typeface="Arial"/>
            </a:endParaRPr>
          </a:p>
        </p:txBody>
      </p:sp>
      <p:sp>
        <p:nvSpPr>
          <p:cNvPr id="26" name="Rektangel 25">
            <a:extLst>
              <a:ext uri="{FF2B5EF4-FFF2-40B4-BE49-F238E27FC236}">
                <a16:creationId xmlns:a16="http://schemas.microsoft.com/office/drawing/2014/main" id="{EA001833-CEBB-D7B4-CDBE-91A54A88FBFA}"/>
              </a:ext>
            </a:extLst>
          </p:cNvPr>
          <p:cNvSpPr/>
          <p:nvPr/>
        </p:nvSpPr>
        <p:spPr>
          <a:xfrm>
            <a:off x="466139" y="2522716"/>
            <a:ext cx="7436890" cy="1043444"/>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200" b="1" dirty="0">
              <a:latin typeface="Arial"/>
              <a:cs typeface="Arial"/>
            </a:endParaRPr>
          </a:p>
        </p:txBody>
      </p:sp>
      <p:sp>
        <p:nvSpPr>
          <p:cNvPr id="2" name="Titel 1">
            <a:extLst>
              <a:ext uri="{FF2B5EF4-FFF2-40B4-BE49-F238E27FC236}">
                <a16:creationId xmlns:a16="http://schemas.microsoft.com/office/drawing/2014/main" id="{CED43444-12D5-6AEF-11E3-90AC24FD11F7}"/>
              </a:ext>
            </a:extLst>
          </p:cNvPr>
          <p:cNvSpPr>
            <a:spLocks noGrp="1"/>
          </p:cNvSpPr>
          <p:nvPr>
            <p:ph type="title"/>
          </p:nvPr>
        </p:nvSpPr>
        <p:spPr/>
        <p:txBody>
          <a:bodyPr/>
          <a:lstStyle/>
          <a:p>
            <a:r>
              <a:rPr lang="da-DK" dirty="0"/>
              <a:t>MAF - Understøttelse af 6 års regel ved handlekommuneaftaler #2</a:t>
            </a:r>
            <a:br>
              <a:rPr lang="da-DK" dirty="0"/>
            </a:br>
            <a:br>
              <a:rPr lang="da-DK" dirty="0"/>
            </a:br>
            <a:endParaRPr lang="da-DK" sz="1600" dirty="0"/>
          </a:p>
        </p:txBody>
      </p:sp>
      <p:sp>
        <p:nvSpPr>
          <p:cNvPr id="3" name="Pladsholder til tekst 2">
            <a:extLst>
              <a:ext uri="{FF2B5EF4-FFF2-40B4-BE49-F238E27FC236}">
                <a16:creationId xmlns:a16="http://schemas.microsoft.com/office/drawing/2014/main" id="{E8000BF8-6C7A-E345-899E-6DB578791769}"/>
              </a:ext>
            </a:extLst>
          </p:cNvPr>
          <p:cNvSpPr>
            <a:spLocks noGrp="1"/>
          </p:cNvSpPr>
          <p:nvPr>
            <p:ph type="body" sz="quarter" idx="10"/>
          </p:nvPr>
        </p:nvSpPr>
        <p:spPr/>
        <p:txBody>
          <a:bodyPr/>
          <a:lstStyle/>
          <a:p>
            <a:pPr indent="0">
              <a:buNone/>
            </a:pPr>
            <a:r>
              <a:rPr lang="da-DK" dirty="0"/>
              <a:t>Fra release 5.4 (april) har det været muligt at registrere handlekommuneaftaler i KP.</a:t>
            </a:r>
          </a:p>
          <a:p>
            <a:pPr indent="0">
              <a:buNone/>
            </a:pPr>
            <a:r>
              <a:rPr lang="da-DK" dirty="0"/>
              <a:t>Fra release 5.5 (juni) bliver det muligt at registrere handlekommuneaftaler tilbage i tid, og dermed få registreret, hvis der var en handlekommuneaftale på tilkendelsestidspunktet for en borgers førtidspension.</a:t>
            </a:r>
          </a:p>
          <a:p>
            <a:pPr indent="0">
              <a:buNone/>
            </a:pPr>
            <a:r>
              <a:rPr lang="da-DK" dirty="0"/>
              <a:t>Dermed kan vi beregne 6 års reglen i disse sager korrekt.</a:t>
            </a:r>
          </a:p>
          <a:p>
            <a:pPr indent="0">
              <a:buNone/>
            </a:pPr>
            <a:r>
              <a:rPr lang="da-DK" b="1" dirty="0"/>
              <a:t>Før:</a:t>
            </a:r>
          </a:p>
          <a:p>
            <a:pPr indent="0">
              <a:buNone/>
            </a:pPr>
            <a:endParaRPr lang="da-DK" dirty="0"/>
          </a:p>
          <a:p>
            <a:pPr indent="0">
              <a:buNone/>
            </a:pPr>
            <a:endParaRPr lang="da-DK" dirty="0"/>
          </a:p>
          <a:p>
            <a:pPr indent="0">
              <a:buNone/>
            </a:pPr>
            <a:endParaRPr lang="da-DK" dirty="0"/>
          </a:p>
          <a:p>
            <a:pPr indent="0">
              <a:buNone/>
            </a:pPr>
            <a:r>
              <a:rPr lang="da-DK" b="1" dirty="0"/>
              <a:t>Efter:</a:t>
            </a:r>
          </a:p>
          <a:p>
            <a:pPr indent="0">
              <a:buNone/>
            </a:pPr>
            <a:endParaRPr lang="da-DK" dirty="0"/>
          </a:p>
          <a:p>
            <a:pPr indent="0">
              <a:buNone/>
            </a:pPr>
            <a:endParaRPr lang="da-DK" dirty="0"/>
          </a:p>
        </p:txBody>
      </p:sp>
      <p:sp>
        <p:nvSpPr>
          <p:cNvPr id="4" name="Pladsholder til tekst 3">
            <a:extLst>
              <a:ext uri="{FF2B5EF4-FFF2-40B4-BE49-F238E27FC236}">
                <a16:creationId xmlns:a16="http://schemas.microsoft.com/office/drawing/2014/main" id="{04F6E172-F13E-1740-03A9-6A1A2199CC16}"/>
              </a:ext>
            </a:extLst>
          </p:cNvPr>
          <p:cNvSpPr>
            <a:spLocks noGrp="1"/>
          </p:cNvSpPr>
          <p:nvPr>
            <p:ph type="body" sz="quarter" idx="11"/>
          </p:nvPr>
        </p:nvSpPr>
        <p:spPr/>
        <p:txBody>
          <a:bodyPr/>
          <a:lstStyle/>
          <a:p>
            <a:r>
              <a:rPr lang="da-DK" dirty="0"/>
              <a:t>Release 5.5 – 24. juni 2025</a:t>
            </a:r>
          </a:p>
        </p:txBody>
      </p:sp>
      <p:sp>
        <p:nvSpPr>
          <p:cNvPr id="5" name="Rektangel 4">
            <a:extLst>
              <a:ext uri="{FF2B5EF4-FFF2-40B4-BE49-F238E27FC236}">
                <a16:creationId xmlns:a16="http://schemas.microsoft.com/office/drawing/2014/main" id="{033C93C5-00BE-7ED6-E855-13C05E97D282}"/>
              </a:ext>
            </a:extLst>
          </p:cNvPr>
          <p:cNvSpPr/>
          <p:nvPr/>
        </p:nvSpPr>
        <p:spPr>
          <a:xfrm>
            <a:off x="2971800" y="2730136"/>
            <a:ext cx="2116183" cy="97972"/>
          </a:xfrm>
          <a:prstGeom prst="rect">
            <a:avLst/>
          </a:prstGeom>
          <a:solidFill>
            <a:schemeClr val="accent3">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B - institutionsophold</a:t>
            </a:r>
          </a:p>
        </p:txBody>
      </p:sp>
      <p:sp>
        <p:nvSpPr>
          <p:cNvPr id="6" name="Rektangel 5">
            <a:extLst>
              <a:ext uri="{FF2B5EF4-FFF2-40B4-BE49-F238E27FC236}">
                <a16:creationId xmlns:a16="http://schemas.microsoft.com/office/drawing/2014/main" id="{0DAEABE7-EDE8-8323-2FAE-5875B217141A}"/>
              </a:ext>
            </a:extLst>
          </p:cNvPr>
          <p:cNvSpPr/>
          <p:nvPr/>
        </p:nvSpPr>
        <p:spPr>
          <a:xfrm>
            <a:off x="5087983" y="2730182"/>
            <a:ext cx="2116183" cy="97972"/>
          </a:xfrm>
          <a:prstGeom prst="rect">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C</a:t>
            </a:r>
          </a:p>
        </p:txBody>
      </p:sp>
      <p:sp>
        <p:nvSpPr>
          <p:cNvPr id="7" name="Rektangel 6">
            <a:extLst>
              <a:ext uri="{FF2B5EF4-FFF2-40B4-BE49-F238E27FC236}">
                <a16:creationId xmlns:a16="http://schemas.microsoft.com/office/drawing/2014/main" id="{056D7098-9FFF-60C0-2B6B-454464B20FAA}"/>
              </a:ext>
            </a:extLst>
          </p:cNvPr>
          <p:cNvSpPr/>
          <p:nvPr/>
        </p:nvSpPr>
        <p:spPr>
          <a:xfrm>
            <a:off x="1754778" y="2723558"/>
            <a:ext cx="1217022" cy="111127"/>
          </a:xfrm>
          <a:prstGeom prst="rect">
            <a:avLst/>
          </a:prstGeom>
          <a:solidFill>
            <a:srgbClr val="E30613"/>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A</a:t>
            </a:r>
          </a:p>
        </p:txBody>
      </p:sp>
      <p:sp>
        <p:nvSpPr>
          <p:cNvPr id="8" name="Rektangel 7">
            <a:extLst>
              <a:ext uri="{FF2B5EF4-FFF2-40B4-BE49-F238E27FC236}">
                <a16:creationId xmlns:a16="http://schemas.microsoft.com/office/drawing/2014/main" id="{6577D53A-B810-DAD6-E125-753AA550E1CA}"/>
              </a:ext>
            </a:extLst>
          </p:cNvPr>
          <p:cNvSpPr/>
          <p:nvPr/>
        </p:nvSpPr>
        <p:spPr>
          <a:xfrm>
            <a:off x="468310" y="2730136"/>
            <a:ext cx="1497649" cy="10454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da-DK" sz="800" b="1" dirty="0">
                <a:solidFill>
                  <a:schemeClr val="tx1"/>
                </a:solidFill>
                <a:latin typeface="Arial"/>
                <a:cs typeface="Arial"/>
              </a:rPr>
              <a:t>Bopælskommune</a:t>
            </a:r>
          </a:p>
        </p:txBody>
      </p:sp>
      <p:sp>
        <p:nvSpPr>
          <p:cNvPr id="9" name="Rektangel 8">
            <a:extLst>
              <a:ext uri="{FF2B5EF4-FFF2-40B4-BE49-F238E27FC236}">
                <a16:creationId xmlns:a16="http://schemas.microsoft.com/office/drawing/2014/main" id="{F9627EF6-D2E0-B83E-ED0A-2DA50C047398}"/>
              </a:ext>
            </a:extLst>
          </p:cNvPr>
          <p:cNvSpPr/>
          <p:nvPr/>
        </p:nvSpPr>
        <p:spPr>
          <a:xfrm>
            <a:off x="2973981" y="2915191"/>
            <a:ext cx="2116183" cy="97972"/>
          </a:xfrm>
          <a:prstGeom prst="rect">
            <a:avLst/>
          </a:prstGeom>
          <a:solidFill>
            <a:srgbClr val="E30613"/>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A</a:t>
            </a:r>
          </a:p>
        </p:txBody>
      </p:sp>
      <p:sp>
        <p:nvSpPr>
          <p:cNvPr id="10" name="Rektangel 9">
            <a:extLst>
              <a:ext uri="{FF2B5EF4-FFF2-40B4-BE49-F238E27FC236}">
                <a16:creationId xmlns:a16="http://schemas.microsoft.com/office/drawing/2014/main" id="{F652B518-A937-4378-BC7E-B2D57FB969CC}"/>
              </a:ext>
            </a:extLst>
          </p:cNvPr>
          <p:cNvSpPr/>
          <p:nvPr/>
        </p:nvSpPr>
        <p:spPr>
          <a:xfrm>
            <a:off x="5090164" y="2915237"/>
            <a:ext cx="2116183" cy="97972"/>
          </a:xfrm>
          <a:prstGeom prst="rect">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C</a:t>
            </a:r>
          </a:p>
        </p:txBody>
      </p:sp>
      <p:sp>
        <p:nvSpPr>
          <p:cNvPr id="11" name="Rektangel 10">
            <a:extLst>
              <a:ext uri="{FF2B5EF4-FFF2-40B4-BE49-F238E27FC236}">
                <a16:creationId xmlns:a16="http://schemas.microsoft.com/office/drawing/2014/main" id="{7A6FF178-79B9-4F6E-533F-35AA68457171}"/>
              </a:ext>
            </a:extLst>
          </p:cNvPr>
          <p:cNvSpPr/>
          <p:nvPr/>
        </p:nvSpPr>
        <p:spPr>
          <a:xfrm>
            <a:off x="1756959" y="2908613"/>
            <a:ext cx="1217022" cy="111127"/>
          </a:xfrm>
          <a:prstGeom prst="rect">
            <a:avLst/>
          </a:prstGeom>
          <a:solidFill>
            <a:srgbClr val="E30613"/>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A</a:t>
            </a:r>
          </a:p>
        </p:txBody>
      </p:sp>
      <p:sp>
        <p:nvSpPr>
          <p:cNvPr id="12" name="Rektangel 11">
            <a:extLst>
              <a:ext uri="{FF2B5EF4-FFF2-40B4-BE49-F238E27FC236}">
                <a16:creationId xmlns:a16="http://schemas.microsoft.com/office/drawing/2014/main" id="{21CA678D-99BD-6A60-83EF-B7F93DD2E037}"/>
              </a:ext>
            </a:extLst>
          </p:cNvPr>
          <p:cNvSpPr/>
          <p:nvPr/>
        </p:nvSpPr>
        <p:spPr>
          <a:xfrm>
            <a:off x="470491" y="2915191"/>
            <a:ext cx="1497649" cy="10454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da-DK" sz="800" b="1" dirty="0">
                <a:solidFill>
                  <a:schemeClr val="tx1"/>
                </a:solidFill>
                <a:latin typeface="Arial"/>
                <a:cs typeface="Arial"/>
              </a:rPr>
              <a:t>Handlekommune</a:t>
            </a:r>
          </a:p>
        </p:txBody>
      </p:sp>
      <p:sp>
        <p:nvSpPr>
          <p:cNvPr id="14" name="Rektangel 13">
            <a:extLst>
              <a:ext uri="{FF2B5EF4-FFF2-40B4-BE49-F238E27FC236}">
                <a16:creationId xmlns:a16="http://schemas.microsoft.com/office/drawing/2014/main" id="{996992F3-CF61-B051-1CCF-F13E7542E18A}"/>
              </a:ext>
            </a:extLst>
          </p:cNvPr>
          <p:cNvSpPr/>
          <p:nvPr/>
        </p:nvSpPr>
        <p:spPr>
          <a:xfrm>
            <a:off x="5997307" y="3100293"/>
            <a:ext cx="1194531" cy="97972"/>
          </a:xfrm>
          <a:prstGeom prst="rect">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C</a:t>
            </a:r>
          </a:p>
        </p:txBody>
      </p:sp>
      <p:sp>
        <p:nvSpPr>
          <p:cNvPr id="15" name="Rektangel 14">
            <a:extLst>
              <a:ext uri="{FF2B5EF4-FFF2-40B4-BE49-F238E27FC236}">
                <a16:creationId xmlns:a16="http://schemas.microsoft.com/office/drawing/2014/main" id="{E7AD88C5-A686-9693-5DF8-20597C246885}"/>
              </a:ext>
            </a:extLst>
          </p:cNvPr>
          <p:cNvSpPr/>
          <p:nvPr/>
        </p:nvSpPr>
        <p:spPr>
          <a:xfrm>
            <a:off x="1752607" y="3093669"/>
            <a:ext cx="1217022" cy="111127"/>
          </a:xfrm>
          <a:prstGeom prst="rect">
            <a:avLst/>
          </a:prstGeom>
          <a:solidFill>
            <a:srgbClr val="E30613"/>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A</a:t>
            </a:r>
          </a:p>
        </p:txBody>
      </p:sp>
      <p:sp>
        <p:nvSpPr>
          <p:cNvPr id="16" name="Rektangel 15">
            <a:extLst>
              <a:ext uri="{FF2B5EF4-FFF2-40B4-BE49-F238E27FC236}">
                <a16:creationId xmlns:a16="http://schemas.microsoft.com/office/drawing/2014/main" id="{086D4BD7-C4D7-C38D-FC84-8F0CE62CCC31}"/>
              </a:ext>
            </a:extLst>
          </p:cNvPr>
          <p:cNvSpPr/>
          <p:nvPr/>
        </p:nvSpPr>
        <p:spPr>
          <a:xfrm>
            <a:off x="466139" y="3100247"/>
            <a:ext cx="1497649" cy="10454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da-DK" sz="800" b="1" dirty="0">
                <a:solidFill>
                  <a:schemeClr val="tx1"/>
                </a:solidFill>
                <a:latin typeface="Arial"/>
                <a:cs typeface="Arial"/>
              </a:rPr>
              <a:t>Finansieringskommune</a:t>
            </a:r>
          </a:p>
        </p:txBody>
      </p:sp>
      <p:cxnSp>
        <p:nvCxnSpPr>
          <p:cNvPr id="18" name="Lige forbindelse 17">
            <a:extLst>
              <a:ext uri="{FF2B5EF4-FFF2-40B4-BE49-F238E27FC236}">
                <a16:creationId xmlns:a16="http://schemas.microsoft.com/office/drawing/2014/main" id="{7CDF432C-C4F5-81AB-DA25-69BF1C642EB7}"/>
              </a:ext>
            </a:extLst>
          </p:cNvPr>
          <p:cNvCxnSpPr/>
          <p:nvPr/>
        </p:nvCxnSpPr>
        <p:spPr bwMode="auto">
          <a:xfrm>
            <a:off x="3259183" y="2668019"/>
            <a:ext cx="0" cy="507952"/>
          </a:xfrm>
          <a:prstGeom prst="line">
            <a:avLst/>
          </a:prstGeom>
          <a:ln>
            <a:headEnd type="none" w="med" len="med"/>
            <a:tailEnd type="none" w="med" len="med"/>
          </a:ln>
          <a:extLst>
            <a:ext uri="{909E8E84-426E-40dd-AFC4-6F175D3DCCD1}">
              <a14:hiddenFill xmlns="" xmlns:a14="http://schemas.microsoft.com/office/drawing/2010/main">
                <a:noFill/>
              </a14:hiddenFill>
            </a:ext>
          </a:extLst>
        </p:spPr>
        <p:style>
          <a:lnRef idx="1">
            <a:schemeClr val="dk1"/>
          </a:lnRef>
          <a:fillRef idx="0">
            <a:schemeClr val="dk1"/>
          </a:fillRef>
          <a:effectRef idx="0">
            <a:schemeClr val="dk1"/>
          </a:effectRef>
          <a:fontRef idx="minor">
            <a:schemeClr val="tx1"/>
          </a:fontRef>
        </p:style>
      </p:cxnSp>
      <p:sp>
        <p:nvSpPr>
          <p:cNvPr id="19" name="Tekstfelt 18">
            <a:extLst>
              <a:ext uri="{FF2B5EF4-FFF2-40B4-BE49-F238E27FC236}">
                <a16:creationId xmlns:a16="http://schemas.microsoft.com/office/drawing/2014/main" id="{CA4C6743-C4EF-8A39-C5D8-8CDBD6CB075C}"/>
              </a:ext>
            </a:extLst>
          </p:cNvPr>
          <p:cNvSpPr txBox="1"/>
          <p:nvPr/>
        </p:nvSpPr>
        <p:spPr>
          <a:xfrm>
            <a:off x="2649276" y="2461484"/>
            <a:ext cx="1232872" cy="122464"/>
          </a:xfrm>
          <a:prstGeom prst="rect">
            <a:avLst/>
          </a:prstGeom>
          <a:noFill/>
          <a:ln>
            <a:noFill/>
          </a:ln>
        </p:spPr>
        <p:txBody>
          <a:bodyPr wrap="square" rtlCol="0">
            <a:noAutofit/>
          </a:bodyPr>
          <a:lstStyle/>
          <a:p>
            <a:pPr algn="l"/>
            <a:r>
              <a:rPr lang="da-DK" sz="900" b="1" dirty="0">
                <a:latin typeface="Helvetica" pitchFamily="2" charset="0"/>
                <a:cs typeface="Arial"/>
              </a:rPr>
              <a:t>Tilkendt FØP af A</a:t>
            </a:r>
          </a:p>
        </p:txBody>
      </p:sp>
      <p:sp>
        <p:nvSpPr>
          <p:cNvPr id="20" name="Rektangel 19">
            <a:extLst>
              <a:ext uri="{FF2B5EF4-FFF2-40B4-BE49-F238E27FC236}">
                <a16:creationId xmlns:a16="http://schemas.microsoft.com/office/drawing/2014/main" id="{D8B9F304-1C73-00C7-8B45-11DB68EAE8FC}"/>
              </a:ext>
            </a:extLst>
          </p:cNvPr>
          <p:cNvSpPr/>
          <p:nvPr/>
        </p:nvSpPr>
        <p:spPr>
          <a:xfrm>
            <a:off x="5085812" y="3100247"/>
            <a:ext cx="913314" cy="97972"/>
          </a:xfrm>
          <a:prstGeom prst="rect">
            <a:avLst/>
          </a:prstGeom>
          <a:solidFill>
            <a:srgbClr val="E30613"/>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A 6 års regel</a:t>
            </a:r>
          </a:p>
        </p:txBody>
      </p:sp>
      <p:cxnSp>
        <p:nvCxnSpPr>
          <p:cNvPr id="22" name="Lige pilforbindelse 21">
            <a:extLst>
              <a:ext uri="{FF2B5EF4-FFF2-40B4-BE49-F238E27FC236}">
                <a16:creationId xmlns:a16="http://schemas.microsoft.com/office/drawing/2014/main" id="{B48F69D6-F0F0-36DF-31D1-83518E5D88E0}"/>
              </a:ext>
            </a:extLst>
          </p:cNvPr>
          <p:cNvCxnSpPr>
            <a:cxnSpLocks/>
          </p:cNvCxnSpPr>
          <p:nvPr/>
        </p:nvCxnSpPr>
        <p:spPr bwMode="auto">
          <a:xfrm flipV="1">
            <a:off x="3259183" y="3500844"/>
            <a:ext cx="2738124" cy="6573"/>
          </a:xfrm>
          <a:prstGeom prst="straightConnector1">
            <a:avLst/>
          </a:prstGeom>
          <a:noFill/>
          <a:ln w="9525" algn="ctr">
            <a:solidFill>
              <a:schemeClr val="tx1"/>
            </a:solidFill>
            <a:prstDash val="sysDot"/>
            <a:round/>
            <a:headEnd type="triangle"/>
            <a:tailEnd type="triangle"/>
          </a:ln>
          <a:extLst>
            <a:ext uri="{909E8E84-426E-40dd-AFC4-6F175D3DCCD1}">
              <a14:hiddenFill xmlns="" xmlns:a14="http://schemas.microsoft.com/office/drawing/2010/main">
                <a:noFill/>
              </a14:hiddenFill>
            </a:ext>
          </a:extLst>
        </p:spPr>
      </p:cxnSp>
      <p:sp>
        <p:nvSpPr>
          <p:cNvPr id="23" name="Tekstfelt 22">
            <a:extLst>
              <a:ext uri="{FF2B5EF4-FFF2-40B4-BE49-F238E27FC236}">
                <a16:creationId xmlns:a16="http://schemas.microsoft.com/office/drawing/2014/main" id="{52D5040F-6B8F-6FDA-733B-3EA05895B2EE}"/>
              </a:ext>
            </a:extLst>
          </p:cNvPr>
          <p:cNvSpPr txBox="1"/>
          <p:nvPr/>
        </p:nvSpPr>
        <p:spPr>
          <a:xfrm>
            <a:off x="3713899" y="3322050"/>
            <a:ext cx="1232872" cy="122464"/>
          </a:xfrm>
          <a:prstGeom prst="rect">
            <a:avLst/>
          </a:prstGeom>
          <a:noFill/>
          <a:ln>
            <a:noFill/>
          </a:ln>
        </p:spPr>
        <p:txBody>
          <a:bodyPr wrap="square" rtlCol="0">
            <a:noAutofit/>
          </a:bodyPr>
          <a:lstStyle/>
          <a:p>
            <a:pPr algn="l"/>
            <a:r>
              <a:rPr lang="da-DK" sz="900" b="1" dirty="0">
                <a:latin typeface="Helvetica" pitchFamily="2" charset="0"/>
                <a:cs typeface="Arial"/>
              </a:rPr>
              <a:t>6 års regel</a:t>
            </a:r>
          </a:p>
        </p:txBody>
      </p:sp>
      <p:sp>
        <p:nvSpPr>
          <p:cNvPr id="24" name="Rektangel 23">
            <a:extLst>
              <a:ext uri="{FF2B5EF4-FFF2-40B4-BE49-F238E27FC236}">
                <a16:creationId xmlns:a16="http://schemas.microsoft.com/office/drawing/2014/main" id="{D1454422-EB71-275E-EF0B-BB8429CF2906}"/>
              </a:ext>
            </a:extLst>
          </p:cNvPr>
          <p:cNvSpPr/>
          <p:nvPr/>
        </p:nvSpPr>
        <p:spPr>
          <a:xfrm>
            <a:off x="466139" y="3402868"/>
            <a:ext cx="1497649" cy="10454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da-DK" sz="800" b="1" dirty="0">
                <a:solidFill>
                  <a:schemeClr val="tx1"/>
                </a:solidFill>
                <a:latin typeface="Arial"/>
                <a:cs typeface="Arial"/>
              </a:rPr>
              <a:t>6 års regel</a:t>
            </a:r>
          </a:p>
        </p:txBody>
      </p:sp>
      <p:sp>
        <p:nvSpPr>
          <p:cNvPr id="30" name="Rektangel 29">
            <a:extLst>
              <a:ext uri="{FF2B5EF4-FFF2-40B4-BE49-F238E27FC236}">
                <a16:creationId xmlns:a16="http://schemas.microsoft.com/office/drawing/2014/main" id="{6F6AC285-0EB4-A567-C6A2-D4EC01B4405E}"/>
              </a:ext>
            </a:extLst>
          </p:cNvPr>
          <p:cNvSpPr/>
          <p:nvPr/>
        </p:nvSpPr>
        <p:spPr>
          <a:xfrm>
            <a:off x="2971800" y="3902254"/>
            <a:ext cx="2116183" cy="97972"/>
          </a:xfrm>
          <a:prstGeom prst="rect">
            <a:avLst/>
          </a:prstGeom>
          <a:solidFill>
            <a:schemeClr val="accent3">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B - institutionsophold</a:t>
            </a:r>
          </a:p>
        </p:txBody>
      </p:sp>
      <p:sp>
        <p:nvSpPr>
          <p:cNvPr id="48" name="Ellipse 47">
            <a:extLst>
              <a:ext uri="{FF2B5EF4-FFF2-40B4-BE49-F238E27FC236}">
                <a16:creationId xmlns:a16="http://schemas.microsoft.com/office/drawing/2014/main" id="{5420E3C2-3105-D794-6C27-1B653C02A575}"/>
              </a:ext>
            </a:extLst>
          </p:cNvPr>
          <p:cNvSpPr/>
          <p:nvPr/>
        </p:nvSpPr>
        <p:spPr>
          <a:xfrm>
            <a:off x="4946771" y="4006803"/>
            <a:ext cx="3217515" cy="1043444"/>
          </a:xfrm>
          <a:prstGeom prst="ellipse">
            <a:avLst/>
          </a:prstGeom>
          <a:noFill/>
          <a:ln w="79375">
            <a:solidFill>
              <a:srgbClr val="7030A0"/>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200" b="1" dirty="0">
              <a:latin typeface="Arial"/>
              <a:cs typeface="Arial"/>
            </a:endParaRPr>
          </a:p>
        </p:txBody>
      </p:sp>
      <p:sp>
        <p:nvSpPr>
          <p:cNvPr id="31" name="Rektangel 30">
            <a:extLst>
              <a:ext uri="{FF2B5EF4-FFF2-40B4-BE49-F238E27FC236}">
                <a16:creationId xmlns:a16="http://schemas.microsoft.com/office/drawing/2014/main" id="{1A8ABC57-8242-4A24-696D-57D2F88F58CD}"/>
              </a:ext>
            </a:extLst>
          </p:cNvPr>
          <p:cNvSpPr/>
          <p:nvPr/>
        </p:nvSpPr>
        <p:spPr>
          <a:xfrm>
            <a:off x="5087983" y="3902300"/>
            <a:ext cx="2116183" cy="97972"/>
          </a:xfrm>
          <a:prstGeom prst="rect">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C</a:t>
            </a:r>
          </a:p>
        </p:txBody>
      </p:sp>
      <p:sp>
        <p:nvSpPr>
          <p:cNvPr id="32" name="Rektangel 31">
            <a:extLst>
              <a:ext uri="{FF2B5EF4-FFF2-40B4-BE49-F238E27FC236}">
                <a16:creationId xmlns:a16="http://schemas.microsoft.com/office/drawing/2014/main" id="{E7D4C31A-12EA-428B-1683-C6C7E44B41A3}"/>
              </a:ext>
            </a:extLst>
          </p:cNvPr>
          <p:cNvSpPr/>
          <p:nvPr/>
        </p:nvSpPr>
        <p:spPr>
          <a:xfrm>
            <a:off x="1754778" y="3895676"/>
            <a:ext cx="1217022" cy="111127"/>
          </a:xfrm>
          <a:prstGeom prst="rect">
            <a:avLst/>
          </a:prstGeom>
          <a:solidFill>
            <a:srgbClr val="E30613"/>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A</a:t>
            </a:r>
          </a:p>
        </p:txBody>
      </p:sp>
      <p:sp>
        <p:nvSpPr>
          <p:cNvPr id="33" name="Rektangel 32">
            <a:extLst>
              <a:ext uri="{FF2B5EF4-FFF2-40B4-BE49-F238E27FC236}">
                <a16:creationId xmlns:a16="http://schemas.microsoft.com/office/drawing/2014/main" id="{3997AB54-6B32-889E-7837-9529EE8D1D61}"/>
              </a:ext>
            </a:extLst>
          </p:cNvPr>
          <p:cNvSpPr/>
          <p:nvPr/>
        </p:nvSpPr>
        <p:spPr>
          <a:xfrm>
            <a:off x="468310" y="3902254"/>
            <a:ext cx="1497649" cy="10454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da-DK" sz="800" b="1" dirty="0">
                <a:solidFill>
                  <a:schemeClr val="tx1"/>
                </a:solidFill>
                <a:latin typeface="Arial"/>
                <a:cs typeface="Arial"/>
              </a:rPr>
              <a:t>Bopælskommune</a:t>
            </a:r>
          </a:p>
        </p:txBody>
      </p:sp>
      <p:sp>
        <p:nvSpPr>
          <p:cNvPr id="34" name="Rektangel 33">
            <a:extLst>
              <a:ext uri="{FF2B5EF4-FFF2-40B4-BE49-F238E27FC236}">
                <a16:creationId xmlns:a16="http://schemas.microsoft.com/office/drawing/2014/main" id="{FE3F994D-688B-F53D-CD3F-6820551DFF9B}"/>
              </a:ext>
            </a:extLst>
          </p:cNvPr>
          <p:cNvSpPr/>
          <p:nvPr/>
        </p:nvSpPr>
        <p:spPr>
          <a:xfrm>
            <a:off x="2973981" y="4087309"/>
            <a:ext cx="2116183" cy="97972"/>
          </a:xfrm>
          <a:prstGeom prst="rect">
            <a:avLst/>
          </a:prstGeom>
          <a:solidFill>
            <a:srgbClr val="E30613"/>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A</a:t>
            </a:r>
          </a:p>
        </p:txBody>
      </p:sp>
      <p:sp>
        <p:nvSpPr>
          <p:cNvPr id="35" name="Rektangel 34">
            <a:extLst>
              <a:ext uri="{FF2B5EF4-FFF2-40B4-BE49-F238E27FC236}">
                <a16:creationId xmlns:a16="http://schemas.microsoft.com/office/drawing/2014/main" id="{AFDBFFC0-9DA8-BA10-4B4B-D28EFB84FDD7}"/>
              </a:ext>
            </a:extLst>
          </p:cNvPr>
          <p:cNvSpPr/>
          <p:nvPr/>
        </p:nvSpPr>
        <p:spPr>
          <a:xfrm>
            <a:off x="5090164" y="4087355"/>
            <a:ext cx="2116183" cy="97972"/>
          </a:xfrm>
          <a:prstGeom prst="rect">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C</a:t>
            </a:r>
          </a:p>
        </p:txBody>
      </p:sp>
      <p:sp>
        <p:nvSpPr>
          <p:cNvPr id="36" name="Rektangel 35">
            <a:extLst>
              <a:ext uri="{FF2B5EF4-FFF2-40B4-BE49-F238E27FC236}">
                <a16:creationId xmlns:a16="http://schemas.microsoft.com/office/drawing/2014/main" id="{41E3C80D-15DE-D5AA-0B40-AFDA2E772296}"/>
              </a:ext>
            </a:extLst>
          </p:cNvPr>
          <p:cNvSpPr/>
          <p:nvPr/>
        </p:nvSpPr>
        <p:spPr>
          <a:xfrm>
            <a:off x="1756959" y="4080731"/>
            <a:ext cx="1217022" cy="111127"/>
          </a:xfrm>
          <a:prstGeom prst="rect">
            <a:avLst/>
          </a:prstGeom>
          <a:solidFill>
            <a:srgbClr val="E30613"/>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A</a:t>
            </a:r>
          </a:p>
        </p:txBody>
      </p:sp>
      <p:sp>
        <p:nvSpPr>
          <p:cNvPr id="37" name="Rektangel 36">
            <a:extLst>
              <a:ext uri="{FF2B5EF4-FFF2-40B4-BE49-F238E27FC236}">
                <a16:creationId xmlns:a16="http://schemas.microsoft.com/office/drawing/2014/main" id="{1A865673-5998-007B-0717-90A9681157F0}"/>
              </a:ext>
            </a:extLst>
          </p:cNvPr>
          <p:cNvSpPr/>
          <p:nvPr/>
        </p:nvSpPr>
        <p:spPr>
          <a:xfrm>
            <a:off x="470491" y="4087309"/>
            <a:ext cx="1497649" cy="10454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da-DK" sz="800" b="1" dirty="0">
                <a:solidFill>
                  <a:schemeClr val="tx1"/>
                </a:solidFill>
                <a:latin typeface="Arial"/>
                <a:cs typeface="Arial"/>
              </a:rPr>
              <a:t>Handlekommune</a:t>
            </a:r>
          </a:p>
        </p:txBody>
      </p:sp>
      <p:sp>
        <p:nvSpPr>
          <p:cNvPr id="40" name="Rektangel 39">
            <a:extLst>
              <a:ext uri="{FF2B5EF4-FFF2-40B4-BE49-F238E27FC236}">
                <a16:creationId xmlns:a16="http://schemas.microsoft.com/office/drawing/2014/main" id="{E6A7F8BA-2363-3E7A-5727-083CEAEFDD93}"/>
              </a:ext>
            </a:extLst>
          </p:cNvPr>
          <p:cNvSpPr/>
          <p:nvPr/>
        </p:nvSpPr>
        <p:spPr>
          <a:xfrm>
            <a:off x="1752607" y="4265787"/>
            <a:ext cx="1217022" cy="111127"/>
          </a:xfrm>
          <a:prstGeom prst="rect">
            <a:avLst/>
          </a:prstGeom>
          <a:solidFill>
            <a:srgbClr val="E30613"/>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A</a:t>
            </a:r>
          </a:p>
        </p:txBody>
      </p:sp>
      <p:sp>
        <p:nvSpPr>
          <p:cNvPr id="41" name="Rektangel 40">
            <a:extLst>
              <a:ext uri="{FF2B5EF4-FFF2-40B4-BE49-F238E27FC236}">
                <a16:creationId xmlns:a16="http://schemas.microsoft.com/office/drawing/2014/main" id="{7921521F-45AE-E497-E1E7-A965554E0A56}"/>
              </a:ext>
            </a:extLst>
          </p:cNvPr>
          <p:cNvSpPr/>
          <p:nvPr/>
        </p:nvSpPr>
        <p:spPr>
          <a:xfrm>
            <a:off x="466139" y="4272365"/>
            <a:ext cx="1497649" cy="10454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da-DK" sz="800" b="1" dirty="0">
                <a:solidFill>
                  <a:schemeClr val="tx1"/>
                </a:solidFill>
                <a:latin typeface="Arial"/>
                <a:cs typeface="Arial"/>
              </a:rPr>
              <a:t>Finansieringskommune</a:t>
            </a:r>
          </a:p>
        </p:txBody>
      </p:sp>
      <p:cxnSp>
        <p:nvCxnSpPr>
          <p:cNvPr id="42" name="Lige forbindelse 41">
            <a:extLst>
              <a:ext uri="{FF2B5EF4-FFF2-40B4-BE49-F238E27FC236}">
                <a16:creationId xmlns:a16="http://schemas.microsoft.com/office/drawing/2014/main" id="{2ADD047E-194B-FEE9-A031-1C0F3372AA20}"/>
              </a:ext>
            </a:extLst>
          </p:cNvPr>
          <p:cNvCxnSpPr/>
          <p:nvPr/>
        </p:nvCxnSpPr>
        <p:spPr bwMode="auto">
          <a:xfrm>
            <a:off x="3259183" y="3840137"/>
            <a:ext cx="0" cy="507952"/>
          </a:xfrm>
          <a:prstGeom prst="line">
            <a:avLst/>
          </a:prstGeom>
          <a:ln>
            <a:headEnd type="none" w="med" len="med"/>
            <a:tailEnd type="none" w="med" len="med"/>
          </a:ln>
          <a:extLst>
            <a:ext uri="{909E8E84-426E-40dd-AFC4-6F175D3DCCD1}">
              <a14:hiddenFill xmlns="" xmlns:a14="http://schemas.microsoft.com/office/drawing/2010/main">
                <a:noFill/>
              </a14:hiddenFill>
            </a:ext>
          </a:extLst>
        </p:spPr>
        <p:style>
          <a:lnRef idx="1">
            <a:schemeClr val="dk1"/>
          </a:lnRef>
          <a:fillRef idx="0">
            <a:schemeClr val="dk1"/>
          </a:fillRef>
          <a:effectRef idx="0">
            <a:schemeClr val="dk1"/>
          </a:effectRef>
          <a:fontRef idx="minor">
            <a:schemeClr val="tx1"/>
          </a:fontRef>
        </p:style>
      </p:cxnSp>
      <p:sp>
        <p:nvSpPr>
          <p:cNvPr id="43" name="Tekstfelt 42">
            <a:extLst>
              <a:ext uri="{FF2B5EF4-FFF2-40B4-BE49-F238E27FC236}">
                <a16:creationId xmlns:a16="http://schemas.microsoft.com/office/drawing/2014/main" id="{2A654EBE-9D70-34B3-EF89-F10A1DFD6550}"/>
              </a:ext>
            </a:extLst>
          </p:cNvPr>
          <p:cNvSpPr txBox="1"/>
          <p:nvPr/>
        </p:nvSpPr>
        <p:spPr>
          <a:xfrm>
            <a:off x="2649276" y="3633602"/>
            <a:ext cx="1232872" cy="122464"/>
          </a:xfrm>
          <a:prstGeom prst="rect">
            <a:avLst/>
          </a:prstGeom>
          <a:noFill/>
          <a:ln>
            <a:noFill/>
          </a:ln>
        </p:spPr>
        <p:txBody>
          <a:bodyPr wrap="square" rtlCol="0">
            <a:noAutofit/>
          </a:bodyPr>
          <a:lstStyle/>
          <a:p>
            <a:pPr algn="l"/>
            <a:r>
              <a:rPr lang="da-DK" sz="900" b="1" dirty="0">
                <a:latin typeface="Helvetica" pitchFamily="2" charset="0"/>
                <a:cs typeface="Arial"/>
              </a:rPr>
              <a:t>Tilkendt FØP af A</a:t>
            </a:r>
          </a:p>
        </p:txBody>
      </p:sp>
      <p:sp>
        <p:nvSpPr>
          <p:cNvPr id="44" name="Rektangel 43">
            <a:extLst>
              <a:ext uri="{FF2B5EF4-FFF2-40B4-BE49-F238E27FC236}">
                <a16:creationId xmlns:a16="http://schemas.microsoft.com/office/drawing/2014/main" id="{F7B05B61-7D7E-7E92-78CD-61A7FA3E0B39}"/>
              </a:ext>
            </a:extLst>
          </p:cNvPr>
          <p:cNvSpPr/>
          <p:nvPr/>
        </p:nvSpPr>
        <p:spPr>
          <a:xfrm>
            <a:off x="5085811" y="4272365"/>
            <a:ext cx="2101229" cy="97972"/>
          </a:xfrm>
          <a:prstGeom prst="rect">
            <a:avLst/>
          </a:prstGeom>
          <a:solidFill>
            <a:srgbClr val="E30613"/>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A 6 års regel</a:t>
            </a:r>
          </a:p>
        </p:txBody>
      </p:sp>
      <p:cxnSp>
        <p:nvCxnSpPr>
          <p:cNvPr id="45" name="Lige pilforbindelse 44">
            <a:extLst>
              <a:ext uri="{FF2B5EF4-FFF2-40B4-BE49-F238E27FC236}">
                <a16:creationId xmlns:a16="http://schemas.microsoft.com/office/drawing/2014/main" id="{801C6514-AF12-AE9E-CE97-23765C7973BA}"/>
              </a:ext>
            </a:extLst>
          </p:cNvPr>
          <p:cNvCxnSpPr>
            <a:cxnSpLocks/>
          </p:cNvCxnSpPr>
          <p:nvPr/>
        </p:nvCxnSpPr>
        <p:spPr bwMode="auto">
          <a:xfrm flipV="1">
            <a:off x="5085812" y="4659790"/>
            <a:ext cx="2738124" cy="6573"/>
          </a:xfrm>
          <a:prstGeom prst="straightConnector1">
            <a:avLst/>
          </a:prstGeom>
          <a:noFill/>
          <a:ln w="9525" algn="ctr">
            <a:solidFill>
              <a:schemeClr val="tx1"/>
            </a:solidFill>
            <a:prstDash val="sysDot"/>
            <a:round/>
            <a:headEnd type="triangle"/>
            <a:tailEnd type="triangle"/>
          </a:ln>
          <a:extLst>
            <a:ext uri="{909E8E84-426E-40dd-AFC4-6F175D3DCCD1}">
              <a14:hiddenFill xmlns="" xmlns:a14="http://schemas.microsoft.com/office/drawing/2010/main">
                <a:noFill/>
              </a14:hiddenFill>
            </a:ext>
          </a:extLst>
        </p:spPr>
      </p:cxnSp>
      <p:sp>
        <p:nvSpPr>
          <p:cNvPr id="46" name="Tekstfelt 45">
            <a:extLst>
              <a:ext uri="{FF2B5EF4-FFF2-40B4-BE49-F238E27FC236}">
                <a16:creationId xmlns:a16="http://schemas.microsoft.com/office/drawing/2014/main" id="{7EA32AD4-301D-C95F-F930-0B6419C3F125}"/>
              </a:ext>
            </a:extLst>
          </p:cNvPr>
          <p:cNvSpPr txBox="1"/>
          <p:nvPr/>
        </p:nvSpPr>
        <p:spPr>
          <a:xfrm>
            <a:off x="5954169" y="4494168"/>
            <a:ext cx="1232872" cy="122464"/>
          </a:xfrm>
          <a:prstGeom prst="rect">
            <a:avLst/>
          </a:prstGeom>
          <a:noFill/>
          <a:ln>
            <a:noFill/>
          </a:ln>
        </p:spPr>
        <p:txBody>
          <a:bodyPr wrap="square" rtlCol="0">
            <a:noAutofit/>
          </a:bodyPr>
          <a:lstStyle/>
          <a:p>
            <a:pPr algn="l"/>
            <a:r>
              <a:rPr lang="da-DK" sz="900" b="1" dirty="0">
                <a:latin typeface="Helvetica" pitchFamily="2" charset="0"/>
                <a:cs typeface="Arial"/>
              </a:rPr>
              <a:t>6 års regel</a:t>
            </a:r>
          </a:p>
        </p:txBody>
      </p:sp>
      <p:sp>
        <p:nvSpPr>
          <p:cNvPr id="47" name="Rektangel 46">
            <a:extLst>
              <a:ext uri="{FF2B5EF4-FFF2-40B4-BE49-F238E27FC236}">
                <a16:creationId xmlns:a16="http://schemas.microsoft.com/office/drawing/2014/main" id="{1D787CE5-BAF1-95A3-8D50-7955062FF960}"/>
              </a:ext>
            </a:extLst>
          </p:cNvPr>
          <p:cNvSpPr/>
          <p:nvPr/>
        </p:nvSpPr>
        <p:spPr>
          <a:xfrm>
            <a:off x="466139" y="4574986"/>
            <a:ext cx="1497649" cy="10454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da-DK" sz="800" b="1" dirty="0">
                <a:solidFill>
                  <a:schemeClr val="tx1"/>
                </a:solidFill>
                <a:latin typeface="Arial"/>
                <a:cs typeface="Arial"/>
              </a:rPr>
              <a:t>6 års regel</a:t>
            </a:r>
          </a:p>
        </p:txBody>
      </p:sp>
      <p:sp>
        <p:nvSpPr>
          <p:cNvPr id="38" name="Rektangel 37">
            <a:extLst>
              <a:ext uri="{FF2B5EF4-FFF2-40B4-BE49-F238E27FC236}">
                <a16:creationId xmlns:a16="http://schemas.microsoft.com/office/drawing/2014/main" id="{B9BD9988-0D05-2375-FD52-E084861EBECC}"/>
              </a:ext>
            </a:extLst>
          </p:cNvPr>
          <p:cNvSpPr/>
          <p:nvPr/>
        </p:nvSpPr>
        <p:spPr>
          <a:xfrm>
            <a:off x="2969629" y="4272365"/>
            <a:ext cx="2116183" cy="97972"/>
          </a:xfrm>
          <a:prstGeom prst="rect">
            <a:avLst/>
          </a:prstGeom>
          <a:solidFill>
            <a:srgbClr val="E30613"/>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A - institutionsregel</a:t>
            </a:r>
          </a:p>
        </p:txBody>
      </p:sp>
      <p:sp>
        <p:nvSpPr>
          <p:cNvPr id="13" name="Rektangel 12">
            <a:extLst>
              <a:ext uri="{FF2B5EF4-FFF2-40B4-BE49-F238E27FC236}">
                <a16:creationId xmlns:a16="http://schemas.microsoft.com/office/drawing/2014/main" id="{674AFD6C-DF6C-D05A-3F2F-75570D41B6A2}"/>
              </a:ext>
            </a:extLst>
          </p:cNvPr>
          <p:cNvSpPr/>
          <p:nvPr/>
        </p:nvSpPr>
        <p:spPr>
          <a:xfrm>
            <a:off x="2969629" y="3100247"/>
            <a:ext cx="2116183" cy="97972"/>
          </a:xfrm>
          <a:prstGeom prst="rect">
            <a:avLst/>
          </a:prstGeom>
          <a:solidFill>
            <a:srgbClr val="E30613"/>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latin typeface="Arial"/>
                <a:cs typeface="Arial"/>
              </a:rPr>
              <a:t>A - institutionsregel</a:t>
            </a:r>
          </a:p>
        </p:txBody>
      </p:sp>
    </p:spTree>
    <p:extLst>
      <p:ext uri="{BB962C8B-B14F-4D97-AF65-F5344CB8AC3E}">
        <p14:creationId xmlns:p14="http://schemas.microsoft.com/office/powerpoint/2010/main" val="2279205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331A2C-42EF-1FB3-0D1F-9E6524CEA98C}"/>
              </a:ext>
            </a:extLst>
          </p:cNvPr>
          <p:cNvSpPr>
            <a:spLocks noGrp="1"/>
          </p:cNvSpPr>
          <p:nvPr>
            <p:ph type="title"/>
          </p:nvPr>
        </p:nvSpPr>
        <p:spPr/>
        <p:txBody>
          <a:bodyPr/>
          <a:lstStyle/>
          <a:p>
            <a:r>
              <a:rPr lang="da-DK" dirty="0"/>
              <a:t>MAF - Understøttelse af 6 års regel ved handlekommuneaftaler #3</a:t>
            </a:r>
          </a:p>
        </p:txBody>
      </p:sp>
      <p:sp>
        <p:nvSpPr>
          <p:cNvPr id="3" name="Pladsholder til tekst 2">
            <a:extLst>
              <a:ext uri="{FF2B5EF4-FFF2-40B4-BE49-F238E27FC236}">
                <a16:creationId xmlns:a16="http://schemas.microsoft.com/office/drawing/2014/main" id="{1EAF54F4-4E7B-D41E-5B6F-E0570DB7ABF6}"/>
              </a:ext>
            </a:extLst>
          </p:cNvPr>
          <p:cNvSpPr>
            <a:spLocks noGrp="1"/>
          </p:cNvSpPr>
          <p:nvPr>
            <p:ph type="body" sz="quarter" idx="10"/>
          </p:nvPr>
        </p:nvSpPr>
        <p:spPr/>
        <p:txBody>
          <a:bodyPr/>
          <a:lstStyle/>
          <a:p>
            <a:r>
              <a:rPr lang="da-DK" dirty="0"/>
              <a:t>For at aktivere den ”nye” MAF-regel skal der registreres en handlekommuneaftale i perioden hvor borger blev tilkendt førtidspension.</a:t>
            </a:r>
          </a:p>
          <a:p>
            <a:r>
              <a:rPr lang="da-DK" dirty="0"/>
              <a:t>Årsag skal være registreret som ”overdraget efter </a:t>
            </a:r>
          </a:p>
          <a:p>
            <a:pPr indent="0">
              <a:buNone/>
            </a:pPr>
            <a:r>
              <a:rPr lang="da-DK" dirty="0"/>
              <a:t>aftale (§9 stk.9)”, da det er specifikt nævnt i loven.</a:t>
            </a:r>
          </a:p>
          <a:p>
            <a:endParaRPr lang="da-DK" dirty="0"/>
          </a:p>
          <a:p>
            <a:r>
              <a:rPr lang="da-DK" dirty="0"/>
              <a:t>Den afledte konsekvens af registreringen kan ses </a:t>
            </a:r>
          </a:p>
          <a:p>
            <a:pPr indent="0">
              <a:buNone/>
            </a:pPr>
            <a:r>
              <a:rPr lang="da-DK" dirty="0"/>
              <a:t>af Finansieringshistorik fanen efterfølgende. Her kan </a:t>
            </a:r>
          </a:p>
          <a:p>
            <a:pPr indent="0">
              <a:buNone/>
            </a:pPr>
            <a:r>
              <a:rPr lang="da-DK" dirty="0"/>
              <a:t>man også se alle registreringer af manuel </a:t>
            </a:r>
          </a:p>
          <a:p>
            <a:pPr indent="0">
              <a:buNone/>
            </a:pPr>
            <a:r>
              <a:rPr lang="da-DK" dirty="0"/>
              <a:t>handlekommune.</a:t>
            </a:r>
          </a:p>
          <a:p>
            <a:endParaRPr lang="da-DK" dirty="0"/>
          </a:p>
          <a:p>
            <a:r>
              <a:rPr lang="da-DK" dirty="0"/>
              <a:t>Bemærk! at loven forudsætter at begge kommuner indgik en aftale og at borger samtykkede til overdragelse af handleansvaret.</a:t>
            </a:r>
          </a:p>
        </p:txBody>
      </p:sp>
      <p:sp>
        <p:nvSpPr>
          <p:cNvPr id="4" name="Pladsholder til tekst 3">
            <a:extLst>
              <a:ext uri="{FF2B5EF4-FFF2-40B4-BE49-F238E27FC236}">
                <a16:creationId xmlns:a16="http://schemas.microsoft.com/office/drawing/2014/main" id="{4655D58C-7A6A-A93B-E873-B9C7C75CB952}"/>
              </a:ext>
            </a:extLst>
          </p:cNvPr>
          <p:cNvSpPr>
            <a:spLocks noGrp="1"/>
          </p:cNvSpPr>
          <p:nvPr>
            <p:ph type="body" sz="quarter" idx="11"/>
          </p:nvPr>
        </p:nvSpPr>
        <p:spPr/>
        <p:txBody>
          <a:bodyPr/>
          <a:lstStyle/>
          <a:p>
            <a:r>
              <a:rPr lang="da-DK" dirty="0"/>
              <a:t>Release 5.5 – 24. juni 2025</a:t>
            </a:r>
          </a:p>
        </p:txBody>
      </p:sp>
      <p:pic>
        <p:nvPicPr>
          <p:cNvPr id="6" name="Billede 5">
            <a:extLst>
              <a:ext uri="{FF2B5EF4-FFF2-40B4-BE49-F238E27FC236}">
                <a16:creationId xmlns:a16="http://schemas.microsoft.com/office/drawing/2014/main" id="{4A76BF59-96EE-05E3-64D1-28626A19347E}"/>
              </a:ext>
            </a:extLst>
          </p:cNvPr>
          <p:cNvPicPr>
            <a:picLocks noChangeAspect="1"/>
          </p:cNvPicPr>
          <p:nvPr/>
        </p:nvPicPr>
        <p:blipFill>
          <a:blip r:embed="rId2" cstate="print">
            <a:extLst>
              <a:ext uri="{28A0092B-C50C-407E-A947-70E740481C1C}">
                <a14:useLocalDpi xmlns:a14="http://schemas.microsoft.com/office/drawing/2010/main"/>
              </a:ext>
            </a:extLst>
          </a:blip>
          <a:srcRect/>
          <a:stretch/>
        </p:blipFill>
        <p:spPr>
          <a:xfrm>
            <a:off x="4392000" y="1661372"/>
            <a:ext cx="4140000" cy="254791"/>
          </a:xfrm>
          <a:prstGeom prst="rect">
            <a:avLst/>
          </a:prstGeom>
        </p:spPr>
      </p:pic>
      <p:pic>
        <p:nvPicPr>
          <p:cNvPr id="9" name="Billede 8">
            <a:extLst>
              <a:ext uri="{FF2B5EF4-FFF2-40B4-BE49-F238E27FC236}">
                <a16:creationId xmlns:a16="http://schemas.microsoft.com/office/drawing/2014/main" id="{6963673C-02DE-9F84-69BB-1A248CB255CA}"/>
              </a:ext>
            </a:extLst>
          </p:cNvPr>
          <p:cNvPicPr>
            <a:picLocks noChangeAspect="1"/>
          </p:cNvPicPr>
          <p:nvPr/>
        </p:nvPicPr>
        <p:blipFill>
          <a:blip r:embed="rId3"/>
          <a:stretch>
            <a:fillRect/>
          </a:stretch>
        </p:blipFill>
        <p:spPr>
          <a:xfrm>
            <a:off x="4384800" y="1932065"/>
            <a:ext cx="4132800" cy="2239114"/>
          </a:xfrm>
          <a:prstGeom prst="rect">
            <a:avLst/>
          </a:prstGeom>
        </p:spPr>
      </p:pic>
    </p:spTree>
    <p:extLst>
      <p:ext uri="{BB962C8B-B14F-4D97-AF65-F5344CB8AC3E}">
        <p14:creationId xmlns:p14="http://schemas.microsoft.com/office/powerpoint/2010/main" val="1595784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75B40-4FD0-9471-BBED-4750D66458A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DB2B8BB-D01E-D507-C4F4-AF8BDA5BD640}"/>
              </a:ext>
            </a:extLst>
          </p:cNvPr>
          <p:cNvSpPr>
            <a:spLocks noGrp="1"/>
          </p:cNvSpPr>
          <p:nvPr>
            <p:ph type="title"/>
          </p:nvPr>
        </p:nvSpPr>
        <p:spPr/>
        <p:txBody>
          <a:bodyPr/>
          <a:lstStyle/>
          <a:p>
            <a:r>
              <a:rPr lang="da-DK" dirty="0"/>
              <a:t>MAF - Understøttelse af 6 års regel ved handlekommuneaftaler #4 – Proces ved </a:t>
            </a:r>
            <a:r>
              <a:rPr lang="da-DK" dirty="0" err="1"/>
              <a:t>nytilkendelser</a:t>
            </a:r>
            <a:endParaRPr lang="da-DK" dirty="0"/>
          </a:p>
        </p:txBody>
      </p:sp>
      <p:sp>
        <p:nvSpPr>
          <p:cNvPr id="3" name="Pladsholder til tekst 2">
            <a:extLst>
              <a:ext uri="{FF2B5EF4-FFF2-40B4-BE49-F238E27FC236}">
                <a16:creationId xmlns:a16="http://schemas.microsoft.com/office/drawing/2014/main" id="{8FA7CD16-C2EF-456B-B679-152F78A41605}"/>
              </a:ext>
            </a:extLst>
          </p:cNvPr>
          <p:cNvSpPr>
            <a:spLocks noGrp="1"/>
          </p:cNvSpPr>
          <p:nvPr>
            <p:ph type="body" sz="quarter" idx="10"/>
          </p:nvPr>
        </p:nvSpPr>
        <p:spPr/>
        <p:txBody>
          <a:bodyPr/>
          <a:lstStyle/>
          <a:p>
            <a:r>
              <a:rPr lang="da-DK" dirty="0"/>
              <a:t>Handleansvaret i KP ligger i udgangspunktet i bopælskommunen.</a:t>
            </a:r>
          </a:p>
          <a:p>
            <a:r>
              <a:rPr lang="da-DK" dirty="0"/>
              <a:t>Hvis en anden kommune skal kunne registrere en tilkendelse af førtidspension, skal der registreres en handlekommuneaftale af den kommune som har handleansvaret (bopælskommunen). Den vil flytte borgeren til den nye handlekommune ifm. den daglige flytning i løbet af natten.</a:t>
            </a:r>
          </a:p>
          <a:p>
            <a:r>
              <a:rPr lang="da-DK" dirty="0"/>
              <a:t>Når aftalen har taget effekt, kan der oprettes en førtidspensionsbevilling og der kan sendes en UDK251 blank til Udbetaling Danmark fra KP. Det gøres som hidtil med Opret bevilling.</a:t>
            </a:r>
          </a:p>
          <a:p>
            <a:endParaRPr lang="da-DK" dirty="0"/>
          </a:p>
          <a:p>
            <a:pPr indent="0">
              <a:buNone/>
            </a:pPr>
            <a:r>
              <a:rPr lang="da-DK" dirty="0"/>
              <a:t>NB! Ved afsendelse af UDK251 fra KP sættes Tilkendelseskommune </a:t>
            </a:r>
          </a:p>
          <a:p>
            <a:pPr indent="0">
              <a:buNone/>
            </a:pPr>
            <a:r>
              <a:rPr lang="da-DK" dirty="0"/>
              <a:t>til den kommune, som afsender blanketten.</a:t>
            </a:r>
          </a:p>
          <a:p>
            <a:endParaRPr lang="da-DK" dirty="0"/>
          </a:p>
          <a:p>
            <a:endParaRPr lang="da-DK" dirty="0"/>
          </a:p>
        </p:txBody>
      </p:sp>
      <p:sp>
        <p:nvSpPr>
          <p:cNvPr id="4" name="Pladsholder til tekst 3">
            <a:extLst>
              <a:ext uri="{FF2B5EF4-FFF2-40B4-BE49-F238E27FC236}">
                <a16:creationId xmlns:a16="http://schemas.microsoft.com/office/drawing/2014/main" id="{488503F6-5A75-5D86-75CE-015FD610F9F5}"/>
              </a:ext>
            </a:extLst>
          </p:cNvPr>
          <p:cNvSpPr>
            <a:spLocks noGrp="1"/>
          </p:cNvSpPr>
          <p:nvPr>
            <p:ph type="body" sz="quarter" idx="11"/>
          </p:nvPr>
        </p:nvSpPr>
        <p:spPr/>
        <p:txBody>
          <a:bodyPr/>
          <a:lstStyle/>
          <a:p>
            <a:r>
              <a:rPr lang="da-DK" dirty="0"/>
              <a:t>Release 5.5 – 24. juni 2025</a:t>
            </a:r>
          </a:p>
        </p:txBody>
      </p:sp>
      <p:pic>
        <p:nvPicPr>
          <p:cNvPr id="6" name="Billede 5">
            <a:extLst>
              <a:ext uri="{FF2B5EF4-FFF2-40B4-BE49-F238E27FC236}">
                <a16:creationId xmlns:a16="http://schemas.microsoft.com/office/drawing/2014/main" id="{A1463577-C5AB-12FF-3CB6-91AA079F6B10}"/>
              </a:ext>
            </a:extLst>
          </p:cNvPr>
          <p:cNvPicPr>
            <a:picLocks noChangeAspect="1"/>
          </p:cNvPicPr>
          <p:nvPr/>
        </p:nvPicPr>
        <p:blipFill>
          <a:blip r:embed="rId2" cstate="print">
            <a:extLst>
              <a:ext uri="{28A0092B-C50C-407E-A947-70E740481C1C}">
                <a14:useLocalDpi xmlns:a14="http://schemas.microsoft.com/office/drawing/2010/main"/>
              </a:ext>
            </a:extLst>
          </a:blip>
          <a:srcRect/>
          <a:stretch/>
        </p:blipFill>
        <p:spPr>
          <a:xfrm>
            <a:off x="5414400" y="2626457"/>
            <a:ext cx="3192972" cy="2327143"/>
          </a:xfrm>
          <a:prstGeom prst="rect">
            <a:avLst/>
          </a:prstGeom>
        </p:spPr>
      </p:pic>
    </p:spTree>
    <p:extLst>
      <p:ext uri="{BB962C8B-B14F-4D97-AF65-F5344CB8AC3E}">
        <p14:creationId xmlns:p14="http://schemas.microsoft.com/office/powerpoint/2010/main" val="3657418816"/>
      </p:ext>
    </p:extLst>
  </p:cSld>
  <p:clrMapOvr>
    <a:masterClrMapping/>
  </p:clrMapOvr>
</p:sld>
</file>

<file path=ppt/theme/theme1.xml><?xml version="1.0" encoding="utf-8"?>
<a:theme xmlns:a="http://schemas.openxmlformats.org/drawingml/2006/main" name="Default Theme">
  <a:themeElements>
    <a:clrScheme name="KOMBIT">
      <a:dk1>
        <a:srgbClr val="111111"/>
      </a:dk1>
      <a:lt1>
        <a:srgbClr val="FFFFFF"/>
      </a:lt1>
      <a:dk2>
        <a:srgbClr val="CCC09E"/>
      </a:dk2>
      <a:lt2>
        <a:srgbClr val="F3EFE0"/>
      </a:lt2>
      <a:accent1>
        <a:srgbClr val="EB052F"/>
      </a:accent1>
      <a:accent2>
        <a:srgbClr val="3373D2"/>
      </a:accent2>
      <a:accent3>
        <a:srgbClr val="1C3F32"/>
      </a:accent3>
      <a:accent4>
        <a:srgbClr val="580D28"/>
      </a:accent4>
      <a:accent5>
        <a:srgbClr val="9656D7"/>
      </a:accent5>
      <a:accent6>
        <a:srgbClr val="B30E60"/>
      </a:accent6>
      <a:hlink>
        <a:srgbClr val="696969"/>
      </a:hlink>
      <a:folHlink>
        <a:srgbClr val="D6D6D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30613"/>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b="1" dirty="0" smtClean="0">
            <a:latin typeface="Arial"/>
            <a:cs typeface="Arial"/>
          </a:defRPr>
        </a:defPPr>
      </a:lstStyle>
      <a:style>
        <a:lnRef idx="1">
          <a:schemeClr val="accent1"/>
        </a:lnRef>
        <a:fillRef idx="3">
          <a:schemeClr val="accent1"/>
        </a:fillRef>
        <a:effectRef idx="2">
          <a:schemeClr val="accent1"/>
        </a:effectRef>
        <a:fontRef idx="minor">
          <a:schemeClr val="lt1"/>
        </a:fontRef>
      </a:style>
    </a:spDef>
    <a:lnDef>
      <a:spPr bwMode="auto">
        <a:noFill/>
        <a:ln w="9525" algn="ctr">
          <a:solidFill>
            <a:schemeClr val="tx1"/>
          </a:solidFill>
          <a:prstDash val="sysDot"/>
          <a:round/>
          <a:headEnd type="none" w="med" len="med"/>
          <a:tailEnd type="none" w="med" len="med"/>
        </a:ln>
        <a:extLst>
          <a:ext uri="{909E8E84-426E-40dd-AFC4-6F175D3DCCD1}">
            <a14:hiddenFill xmlns:a14="http://schemas.microsoft.com/office/drawing/2010/main" xmlns="" xmlns:p="http://schemas.openxmlformats.org/presentationml/2006/main">
              <a:noFill/>
            </a14:hiddenFill>
          </a:ext>
        </a:extLst>
      </a:spPr>
      <a:bodyPr/>
      <a:lstStyle/>
    </a:lnDef>
    <a:txDef>
      <a:spPr>
        <a:noFill/>
        <a:ln>
          <a:noFill/>
        </a:ln>
      </a:spPr>
      <a:bodyPr wrap="none" rtlCol="0">
        <a:noAutofit/>
      </a:bodyPr>
      <a:lstStyle>
        <a:defPPr algn="l">
          <a:defRPr sz="900" dirty="0" err="1" smtClean="0">
            <a:latin typeface="Helvetica" pitchFamily="2" charset="0"/>
            <a:cs typeface="Arial"/>
          </a:defRPr>
        </a:defPPr>
      </a:lstStyle>
    </a:txDef>
  </a:objectDefaults>
  <a:extraClrSchemeLst/>
  <a:extLst>
    <a:ext uri="{05A4C25C-085E-4340-85A3-A5531E510DB2}">
      <thm15:themeFamily xmlns:thm15="http://schemas.microsoft.com/office/thememl/2012/main" name="Default Theme" id="{57B43150-9B59-4524-8D70-B7AA6C43F8B1}" vid="{A4A4ADDD-4E09-436A-AAEC-204C35E66FB6}"/>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Mødedokument (PowerPoint)" ma:contentTypeID="0x0101002FA340818EC50C419AD1693B1F62589703008EC8285CB629D3428E6B44D078F3DCC6" ma:contentTypeVersion="21" ma:contentTypeDescription="" ma:contentTypeScope="" ma:versionID="8abe357155f765d1444836d1959abcdb">
  <xsd:schema xmlns:xsd="http://www.w3.org/2001/XMLSchema" xmlns:xs="http://www.w3.org/2001/XMLSchema" xmlns:p="http://schemas.microsoft.com/office/2006/metadata/properties" xmlns:ns3="1ad18e57-1846-4ffb-a171-01e80b4d2f32" xmlns:ns4="3e6cf5d8-9ce4-4652-a6e6-07ace85fe7bc" targetNamespace="http://schemas.microsoft.com/office/2006/metadata/properties" ma:root="true" ma:fieldsID="cadea6004db87ada06fe341704728fb9" ns3:_="" ns4:_="">
    <xsd:import namespace="1ad18e57-1846-4ffb-a171-01e80b4d2f32"/>
    <xsd:import namespace="3e6cf5d8-9ce4-4652-a6e6-07ace85fe7bc"/>
    <xsd:element name="properties">
      <xsd:complexType>
        <xsd:sequence>
          <xsd:element name="documentManagement">
            <xsd:complexType>
              <xsd:all>
                <xsd:element ref="ns3:kbcd47fd730b4dd780d46e75aa37816b" minOccurs="0"/>
                <xsd:element ref="ns3:TaxCatchAll" minOccurs="0"/>
                <xsd:element ref="ns3:TaxCatchAllLabel" minOccurs="0"/>
                <xsd:element ref="ns3:Mødeemne"/>
                <xsd:element ref="ns3:Mødedato"/>
                <xsd:element ref="ns3:m58fa08f697546ad9c9c3d2382b429ae" minOccurs="0"/>
                <xsd:element ref="ns3:Flyt_x0020_til_x0020_arkiv" minOccurs="0"/>
                <xsd:element ref="ns3:_dlc_DocId" minOccurs="0"/>
                <xsd:element ref="ns3:_dlc_DocIdUrl" minOccurs="0"/>
                <xsd:element ref="ns3:_dlc_DocIdPersistId" minOccurs="0"/>
                <xsd:element ref="ns4:Arbejdspakke" minOccurs="0"/>
                <xsd:element ref="ns4:Produk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d18e57-1846-4ffb-a171-01e80b4d2f32" elementFormDefault="qualified">
    <xsd:import namespace="http://schemas.microsoft.com/office/2006/documentManagement/types"/>
    <xsd:import namespace="http://schemas.microsoft.com/office/infopath/2007/PartnerControls"/>
    <xsd:element name="kbcd47fd730b4dd780d46e75aa37816b" ma:index="9" ma:taxonomy="true" ma:internalName="kbcd47fd730b4dd780d46e75aa37816b" ma:taxonomyFieldName="M_x00f8_detype" ma:displayName="Mødetype" ma:readOnly="false" ma:default="" ma:fieldId="{4bcd47fd-730b-4dd7-80d4-6e75aa37816b}" ma:sspId="efb1083d-7045-4fd7-9409-417f0f74db49" ma:termSetId="12a85307-9531-4659-b1dc-de09cb154fa1"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259305a2-eae7-4539-8fbb-789e91726657}" ma:internalName="TaxCatchAll" ma:showField="CatchAllData" ma:web="1ad18e57-1846-4ffb-a171-01e80b4d2f32">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259305a2-eae7-4539-8fbb-789e91726657}" ma:internalName="TaxCatchAllLabel" ma:readOnly="true" ma:showField="CatchAllDataLabel" ma:web="1ad18e57-1846-4ffb-a171-01e80b4d2f32">
      <xsd:complexType>
        <xsd:complexContent>
          <xsd:extension base="dms:MultiChoiceLookup">
            <xsd:sequence>
              <xsd:element name="Value" type="dms:Lookup" maxOccurs="unbounded" minOccurs="0" nillable="true"/>
            </xsd:sequence>
          </xsd:extension>
        </xsd:complexContent>
      </xsd:complexType>
    </xsd:element>
    <xsd:element name="Mødeemne" ma:index="13" ma:displayName="Mødeemne" ma:internalName="M_x00f8_deemne">
      <xsd:simpleType>
        <xsd:restriction base="dms:Text">
          <xsd:maxLength value="255"/>
        </xsd:restriction>
      </xsd:simpleType>
    </xsd:element>
    <xsd:element name="Mødedato" ma:index="14" ma:displayName="Mødedato" ma:description="Indsæt dato for mødet hvori dette dokument er præsenteret" ma:format="DateOnly" ma:internalName="M_x00f8_dedato">
      <xsd:simpleType>
        <xsd:restriction base="dms:DateTime"/>
      </xsd:simpleType>
    </xsd:element>
    <xsd:element name="m58fa08f697546ad9c9c3d2382b429ae" ma:index="15" ma:taxonomy="true" ma:internalName="m58fa08f697546ad9c9c3d2382b429ae" ma:taxonomyFieldName="Interessenter" ma:displayName="Interessenter" ma:readOnly="false" ma:default="" ma:fieldId="{658fa08f-6975-46ad-9c9c-3d2382b429ae}" ma:sspId="efb1083d-7045-4fd7-9409-417f0f74db49" ma:termSetId="9a82c93d-e0ab-4d8a-98c1-b2918757e48d" ma:anchorId="00000000-0000-0000-0000-000000000000" ma:open="false" ma:isKeyword="false">
      <xsd:complexType>
        <xsd:sequence>
          <xsd:element ref="pc:Terms" minOccurs="0" maxOccurs="1"/>
        </xsd:sequence>
      </xsd:complexType>
    </xsd:element>
    <xsd:element name="Flyt_x0020_til_x0020_arkiv" ma:index="17" nillable="true" ma:displayName="Flyt til arkiv" ma:default="0" ma:internalName="Flyt_x0020_til_x0020_arkiv">
      <xsd:simpleType>
        <xsd:restriction base="dms:Boolean"/>
      </xsd:simpleType>
    </xsd:element>
    <xsd:element name="_dlc_DocId" ma:index="18" nillable="true" ma:displayName="Værdi for dokument-id" ma:description="Værdien af det dokument-id, der er tildelt dette element." ma:internalName="_dlc_DocId" ma:readOnly="true">
      <xsd:simpleType>
        <xsd:restriction base="dms:Text"/>
      </xsd:simpleType>
    </xsd:element>
    <xsd:element name="_dlc_DocIdUrl" ma:index="19" nillable="true" ma:displayName="Dokument-id" ma:description="Permanent link til dette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3e6cf5d8-9ce4-4652-a6e6-07ace85fe7bc" elementFormDefault="qualified">
    <xsd:import namespace="http://schemas.microsoft.com/office/2006/documentManagement/types"/>
    <xsd:import namespace="http://schemas.microsoft.com/office/infopath/2007/PartnerControls"/>
    <xsd:element name="Arbejdspakke" ma:index="21" nillable="true" ma:displayName="Arbejdspakke" ma:list="{e9f85bcf-b6e3-41a6-a315-61412f09a3b0}" ma:internalName="Arbejdspakke" ma:showField="Arbejdspakke_x0020_titel">
      <xsd:simpleType>
        <xsd:restriction base="dms:Lookup"/>
      </xsd:simpleType>
    </xsd:element>
    <xsd:element name="Produkt" ma:index="22" nillable="true" ma:displayName="Produkt" ma:list="{e9f85bcf-b6e3-41a6-a315-61412f09a3b0}" ma:internalName="Produkt" ma:showField="Produkttitel">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displayName="Titel"/>
        <xsd:element ref="dc:subject" minOccurs="0" maxOccurs="1"/>
        <xsd:element ref="dc:description" minOccurs="0" maxOccurs="1"/>
        <xsd:element name="keywords" minOccurs="0" maxOccurs="1" type="xsd:string" ma:displayName="Nøgleord"/>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Mødeemne xmlns="1ad18e57-1846-4ffb-a171-01e80b4d2f32">Statusmøder</Mødeemne>
    <Mødedato xmlns="1ad18e57-1846-4ffb-a171-01e80b4d2f32">2025-05-12T22:00:00+00:00</Mødedato>
    <kbcd47fd730b4dd780d46e75aa37816b xmlns="1ad18e57-1846-4ffb-a171-01e80b4d2f32">
      <Terms xmlns="http://schemas.microsoft.com/office/infopath/2007/PartnerControls">
        <TermInfo xmlns="http://schemas.microsoft.com/office/infopath/2007/PartnerControls">
          <TermName xmlns="http://schemas.microsoft.com/office/infopath/2007/PartnerControls">Præsentation</TermName>
          <TermId xmlns="http://schemas.microsoft.com/office/infopath/2007/PartnerControls">93fbbba1-d5f3-4784-9979-765919310bab</TermId>
        </TermInfo>
      </Terms>
    </kbcd47fd730b4dd780d46e75aa37816b>
    <m58fa08f697546ad9c9c3d2382b429ae xmlns="1ad18e57-1846-4ffb-a171-01e80b4d2f32">
      <Terms xmlns="http://schemas.microsoft.com/office/infopath/2007/PartnerControls">
        <TermInfo xmlns="http://schemas.microsoft.com/office/infopath/2007/PartnerControls">
          <TermName xmlns="http://schemas.microsoft.com/office/infopath/2007/PartnerControls">Ekstern</TermName>
          <TermId xmlns="http://schemas.microsoft.com/office/infopath/2007/PartnerControls">95ef43ab-9e36-4dab-816d-0787e44693bc</TermId>
        </TermInfo>
      </Terms>
    </m58fa08f697546ad9c9c3d2382b429ae>
    <Produkt xmlns="3e6cf5d8-9ce4-4652-a6e6-07ace85fe7bc">178</Produkt>
    <TaxCatchAll xmlns="1ad18e57-1846-4ffb-a171-01e80b4d2f32">
      <Value>1609</Value>
      <Value>1683</Value>
    </TaxCatchAll>
    <Arbejdspakke xmlns="3e6cf5d8-9ce4-4652-a6e6-07ace85fe7bc">90</Arbejdspakke>
    <Flyt_x0020_til_x0020_arkiv xmlns="1ad18e57-1846-4ffb-a171-01e80b4d2f32">false</Flyt_x0020_til_x0020_arkiv>
    <_dlc_DocId xmlns="1ad18e57-1846-4ffb-a171-01e80b4d2f32">KUSWZMNXHWK5-380488058-2784</_dlc_DocId>
    <_dlc_DocIdUrl xmlns="1ad18e57-1846-4ffb-a171-01e80b4d2f32">
      <Url>https://share-it.kombit.dk/P0136/_layouts/15/DocIdRedir.aspx?ID=KUSWZMNXHWK5-380488058-2784</Url>
      <Description>KUSWZMNXHWK5-380488058-2784</Description>
    </_dlc_DocIdUrl>
  </documentManagement>
</p:properties>
</file>

<file path=customXml/itemProps1.xml><?xml version="1.0" encoding="utf-8"?>
<ds:datastoreItem xmlns:ds="http://schemas.openxmlformats.org/officeDocument/2006/customXml" ds:itemID="{492D0C0F-7841-4BCB-8D77-36A4A57445BC}">
  <ds:schemaRefs>
    <ds:schemaRef ds:uri="http://schemas.microsoft.com/sharepoint/events"/>
  </ds:schemaRefs>
</ds:datastoreItem>
</file>

<file path=customXml/itemProps2.xml><?xml version="1.0" encoding="utf-8"?>
<ds:datastoreItem xmlns:ds="http://schemas.openxmlformats.org/officeDocument/2006/customXml" ds:itemID="{E68C1FE5-A19E-408F-9CC7-A026BA5BE0CE}">
  <ds:schemaRefs>
    <ds:schemaRef ds:uri="http://schemas.microsoft.com/sharepoint/v3/contenttype/forms"/>
  </ds:schemaRefs>
</ds:datastoreItem>
</file>

<file path=customXml/itemProps3.xml><?xml version="1.0" encoding="utf-8"?>
<ds:datastoreItem xmlns:ds="http://schemas.openxmlformats.org/officeDocument/2006/customXml" ds:itemID="{AB37368C-0699-4795-834A-5A5524DCE7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d18e57-1846-4ffb-a171-01e80b4d2f32"/>
    <ds:schemaRef ds:uri="3e6cf5d8-9ce4-4652-a6e6-07ace85fe7b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B3D7040D-9265-4950-BB84-EA3CACF30F56}">
  <ds:schemaRefs>
    <ds:schemaRef ds:uri="1ad18e57-1846-4ffb-a171-01e80b4d2f32"/>
    <ds:schemaRef ds:uri="http://purl.org/dc/elements/1.1/"/>
    <ds:schemaRef ds:uri="3e6cf5d8-9ce4-4652-a6e6-07ace85fe7bc"/>
    <ds:schemaRef ds:uri="http://purl.org/dc/dcmitype/"/>
    <ds:schemaRef ds:uri="http://purl.org/dc/terms/"/>
    <ds:schemaRef ds:uri="http://schemas.microsoft.com/office/2006/documentManagement/types"/>
    <ds:schemaRef ds:uri="http://schemas.openxmlformats.org/package/2006/metadata/core-properties"/>
    <ds:schemaRef ds:uri="http://www.w3.org/XML/1998/namespace"/>
    <ds:schemaRef ds:uri="http://schemas.microsoft.com/office/infopath/2007/PartnerControls"/>
    <ds:schemaRef ds:uri="http://schemas.microsoft.com/office/2006/metadata/properties"/>
  </ds:schemaRefs>
</ds:datastoreItem>
</file>

<file path=docMetadata/LabelInfo.xml><?xml version="1.0" encoding="utf-8"?>
<clbl:labelList xmlns:clbl="http://schemas.microsoft.com/office/2020/mipLabelMetadata">
  <clbl:label id="{cc038af5-0e68-43e5-bb17-957ad6f45f8e}" enabled="0" method="" siteId="{cc038af5-0e68-43e5-bb17-957ad6f45f8e}" removed="1"/>
</clbl:labelList>
</file>

<file path=docProps/app.xml><?xml version="1.0" encoding="utf-8"?>
<Properties xmlns="http://schemas.openxmlformats.org/officeDocument/2006/extended-properties" xmlns:vt="http://schemas.openxmlformats.org/officeDocument/2006/docPropsVTypes">
  <Template>Default Theme</Template>
  <TotalTime>11783</TotalTime>
  <Words>587</Words>
  <Application>Microsoft Office PowerPoint</Application>
  <PresentationFormat>Skærmshow (16:9)</PresentationFormat>
  <Paragraphs>71</Paragraphs>
  <Slides>5</Slides>
  <Notes>0</Notes>
  <HiddenSlides>0</HiddenSlides>
  <MMClips>0</MMClips>
  <ScaleCrop>false</ScaleCrop>
  <HeadingPairs>
    <vt:vector size="6" baseType="variant">
      <vt:variant>
        <vt:lpstr>Benyttede skrifttyper</vt:lpstr>
      </vt:variant>
      <vt:variant>
        <vt:i4>8</vt:i4>
      </vt:variant>
      <vt:variant>
        <vt:lpstr>Tema</vt:lpstr>
      </vt:variant>
      <vt:variant>
        <vt:i4>1</vt:i4>
      </vt:variant>
      <vt:variant>
        <vt:lpstr>Slidetitler</vt:lpstr>
      </vt:variant>
      <vt:variant>
        <vt:i4>5</vt:i4>
      </vt:variant>
    </vt:vector>
  </HeadingPairs>
  <TitlesOfParts>
    <vt:vector size="14" baseType="lpstr">
      <vt:lpstr>Arial</vt:lpstr>
      <vt:lpstr>Calibri</vt:lpstr>
      <vt:lpstr>CambriaMath</vt:lpstr>
      <vt:lpstr>Helvetica</vt:lpstr>
      <vt:lpstr>Neue Haas Grotesk Text Pro</vt:lpstr>
      <vt:lpstr>Normal systemskrift</vt:lpstr>
      <vt:lpstr>Source Sans Pro Light</vt:lpstr>
      <vt:lpstr>Wingdings</vt:lpstr>
      <vt:lpstr>Default Theme</vt:lpstr>
      <vt:lpstr>MAF  Understøttelse af 6-årsregel ved handlekommuneaftaler  Release 5.5 (24.06.25)</vt:lpstr>
      <vt:lpstr>MAF - Understøttelse af 6 års regel ved handlekommuneaftaler #1  </vt:lpstr>
      <vt:lpstr>MAF - Understøttelse af 6 års regel ved handlekommuneaftaler #2  </vt:lpstr>
      <vt:lpstr>MAF - Understøttelse af 6 års regel ved handlekommuneaftaler #3</vt:lpstr>
      <vt:lpstr>MAF - Understøttelse af 6 års regel ved handlekommuneaftaler #4 – Proces ved nytilkendelser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Statusmøde (uge XX)</dc:title>
  <dc:creator>Aske Walther Sørensen</dc:creator>
  <cp:lastModifiedBy>Aske Walther Sørensen</cp:lastModifiedBy>
  <cp:revision>19</cp:revision>
  <dcterms:created xsi:type="dcterms:W3CDTF">2023-05-04T10:03:14Z</dcterms:created>
  <dcterms:modified xsi:type="dcterms:W3CDTF">2025-05-15T08:52:56Z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0x0101002FA340818EC50C419AD1693B1F62589703008EC8285CB629D3428E6B44D078F3DCC6</vt:lpwstr>
  </property>
  <property fmtid="{D5CDD505-2E9C-101B-9397-08002B2CF9AE}" pid="3" name="_dlc_DocIdItemGuid">
    <vt:lpwstr>7513fe28-c3f6-4fb1-8d21-add7295659ae</vt:lpwstr>
  </property>
  <property fmtid="{D5CDD505-2E9C-101B-9397-08002B2CF9AE}" pid="4" name="Mødetype">
    <vt:lpwstr>1609;#Præsentation|93fbbba1-d5f3-4784-9979-765919310bab</vt:lpwstr>
  </property>
  <property fmtid="{D5CDD505-2E9C-101B-9397-08002B2CF9AE}" pid="5" name="Interessenter">
    <vt:lpwstr>1683;#Ekstern|95ef43ab-9e36-4dab-816d-0787e44693bc</vt:lpwstr>
  </property>
</Properties>
</file>